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6"/>
  </p:notesMasterIdLst>
  <p:sldIdLst>
    <p:sldId id="261" r:id="rId4"/>
    <p:sldId id="273" r:id="rId5"/>
    <p:sldId id="367" r:id="rId6"/>
    <p:sldId id="368" r:id="rId7"/>
    <p:sldId id="369" r:id="rId8"/>
    <p:sldId id="370" r:id="rId9"/>
    <p:sldId id="294" r:id="rId10"/>
    <p:sldId id="295" r:id="rId11"/>
    <p:sldId id="290" r:id="rId12"/>
    <p:sldId id="371" r:id="rId13"/>
    <p:sldId id="372" r:id="rId14"/>
    <p:sldId id="373" r:id="rId15"/>
    <p:sldId id="338" r:id="rId16"/>
    <p:sldId id="380" r:id="rId17"/>
    <p:sldId id="381" r:id="rId18"/>
    <p:sldId id="382" r:id="rId19"/>
    <p:sldId id="387" r:id="rId20"/>
    <p:sldId id="383" r:id="rId21"/>
    <p:sldId id="376" r:id="rId22"/>
    <p:sldId id="377" r:id="rId23"/>
    <p:sldId id="378" r:id="rId24"/>
    <p:sldId id="379" r:id="rId25"/>
    <p:sldId id="385" r:id="rId26"/>
    <p:sldId id="388" r:id="rId27"/>
    <p:sldId id="375" r:id="rId28"/>
    <p:sldId id="296" r:id="rId29"/>
    <p:sldId id="291" r:id="rId30"/>
    <p:sldId id="335" r:id="rId31"/>
    <p:sldId id="292" r:id="rId32"/>
    <p:sldId id="302" r:id="rId33"/>
    <p:sldId id="293" r:id="rId34"/>
    <p:sldId id="374" r:id="rId35"/>
    <p:sldId id="298" r:id="rId36"/>
    <p:sldId id="392" r:id="rId37"/>
    <p:sldId id="391" r:id="rId38"/>
    <p:sldId id="394" r:id="rId39"/>
    <p:sldId id="393" r:id="rId40"/>
    <p:sldId id="389" r:id="rId41"/>
    <p:sldId id="390" r:id="rId42"/>
    <p:sldId id="395" r:id="rId43"/>
    <p:sldId id="396" r:id="rId44"/>
    <p:sldId id="288" r:id="rId4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94660"/>
  </p:normalViewPr>
  <p:slideViewPr>
    <p:cSldViewPr snapToGrid="0">
      <p:cViewPr varScale="1">
        <p:scale>
          <a:sx n="73" d="100"/>
          <a:sy n="73" d="100"/>
        </p:scale>
        <p:origin x="450" y="78"/>
      </p:cViewPr>
      <p:guideLst>
        <p:guide orient="horz" pos="2160"/>
        <p:guide pos="3840"/>
      </p:guideLst>
    </p:cSldViewPr>
  </p:slideViewPr>
  <p:notesTextViewPr>
    <p:cViewPr>
      <p:scale>
        <a:sx n="1" d="1"/>
        <a:sy n="1" d="1"/>
      </p:scale>
      <p:origin x="0" y="0"/>
    </p:cViewPr>
  </p:notesTextViewPr>
  <p:sorterViewPr>
    <p:cViewPr>
      <p:scale>
        <a:sx n="50" d="100"/>
        <a:sy n="50" d="100"/>
      </p:scale>
      <p:origin x="0" y="-20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F16D5-271F-4B4C-AE76-7236C93E4311}"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s-ES"/>
        </a:p>
      </dgm:t>
    </dgm:pt>
    <dgm:pt modelId="{AFE30345-59F6-4FE7-8722-BCC3A18D1925}">
      <dgm:prSet phldrT="[Texto]"/>
      <dgm:spPr/>
      <dgm:t>
        <a:bodyPr/>
        <a:lstStyle/>
        <a:p>
          <a:r>
            <a:rPr lang="es-ES" b="1" dirty="0" smtClean="0"/>
            <a:t>Los roles de género establecen</a:t>
          </a:r>
          <a:endParaRPr lang="es-ES" b="1" dirty="0"/>
        </a:p>
      </dgm:t>
    </dgm:pt>
    <dgm:pt modelId="{33DF3AEA-03F7-4202-98C5-A96E4952A74A}" type="parTrans" cxnId="{2B3C86F9-68A3-4AEC-8ED3-7964E7DBE22B}">
      <dgm:prSet/>
      <dgm:spPr/>
      <dgm:t>
        <a:bodyPr/>
        <a:lstStyle/>
        <a:p>
          <a:endParaRPr lang="es-ES"/>
        </a:p>
      </dgm:t>
    </dgm:pt>
    <dgm:pt modelId="{6DC1C494-7F6D-4D38-86D5-144DFDBB74F8}" type="sibTrans" cxnId="{2B3C86F9-68A3-4AEC-8ED3-7964E7DBE22B}">
      <dgm:prSet/>
      <dgm:spPr/>
      <dgm:t>
        <a:bodyPr/>
        <a:lstStyle/>
        <a:p>
          <a:endParaRPr lang="es-ES"/>
        </a:p>
      </dgm:t>
    </dgm:pt>
    <dgm:pt modelId="{6B9C6921-9D3A-4811-B76F-88E126A0F0A1}">
      <dgm:prSet phldrT="[Texto]"/>
      <dgm:spPr/>
      <dgm:t>
        <a:bodyPr/>
        <a:lstStyle/>
        <a:p>
          <a:r>
            <a:rPr lang="es-ES" dirty="0" smtClean="0"/>
            <a:t>Contratos de género.</a:t>
          </a:r>
          <a:endParaRPr lang="es-ES" dirty="0"/>
        </a:p>
      </dgm:t>
    </dgm:pt>
    <dgm:pt modelId="{43FDD2AA-3775-4C62-81E9-F36C47E312C3}" type="parTrans" cxnId="{656D046C-5279-472B-9FDA-9FA2D30DB5A0}">
      <dgm:prSet/>
      <dgm:spPr/>
      <dgm:t>
        <a:bodyPr/>
        <a:lstStyle/>
        <a:p>
          <a:endParaRPr lang="es-ES"/>
        </a:p>
      </dgm:t>
    </dgm:pt>
    <dgm:pt modelId="{55F90871-8AB6-4778-806D-AEAD53478A42}" type="sibTrans" cxnId="{656D046C-5279-472B-9FDA-9FA2D30DB5A0}">
      <dgm:prSet/>
      <dgm:spPr/>
      <dgm:t>
        <a:bodyPr/>
        <a:lstStyle/>
        <a:p>
          <a:endParaRPr lang="es-ES"/>
        </a:p>
      </dgm:t>
    </dgm:pt>
    <dgm:pt modelId="{4C92B70F-148C-4EA0-AADF-49621960B022}">
      <dgm:prSet phldrT="[Texto]"/>
      <dgm:spPr/>
      <dgm:t>
        <a:bodyPr/>
        <a:lstStyle/>
        <a:p>
          <a:r>
            <a:rPr lang="es-ES" dirty="0" smtClean="0"/>
            <a:t>Jerarquías y valores diferenciados para tareas “femeninas y masculinas”.</a:t>
          </a:r>
          <a:endParaRPr lang="es-ES" dirty="0"/>
        </a:p>
      </dgm:t>
    </dgm:pt>
    <dgm:pt modelId="{E7343304-630A-4BA7-8F96-559C257DF1C6}" type="parTrans" cxnId="{D811B2CB-86C0-4CE0-A643-F8CDE61971CB}">
      <dgm:prSet/>
      <dgm:spPr/>
      <dgm:t>
        <a:bodyPr/>
        <a:lstStyle/>
        <a:p>
          <a:endParaRPr lang="es-ES"/>
        </a:p>
      </dgm:t>
    </dgm:pt>
    <dgm:pt modelId="{F6F99A9C-227E-445D-8ABA-CC21871FE225}" type="sibTrans" cxnId="{D811B2CB-86C0-4CE0-A643-F8CDE61971CB}">
      <dgm:prSet/>
      <dgm:spPr/>
      <dgm:t>
        <a:bodyPr/>
        <a:lstStyle/>
        <a:p>
          <a:endParaRPr lang="es-ES"/>
        </a:p>
      </dgm:t>
    </dgm:pt>
    <dgm:pt modelId="{89D1B4B3-CC7A-48B9-AFF5-EE0B8856B8EC}">
      <dgm:prSet phldrT="[Texto]"/>
      <dgm:spPr/>
      <dgm:t>
        <a:bodyPr/>
        <a:lstStyle/>
        <a:p>
          <a:r>
            <a:rPr lang="es-ES" dirty="0" smtClean="0"/>
            <a:t>La reproducción de los roles de género en el trabajo.</a:t>
          </a:r>
          <a:endParaRPr lang="es-ES" dirty="0"/>
        </a:p>
      </dgm:t>
    </dgm:pt>
    <dgm:pt modelId="{284455C9-FDC5-4448-9F16-CAFEB53B3AAF}" type="parTrans" cxnId="{06EB91C4-E428-4287-B999-B36359B23D1C}">
      <dgm:prSet/>
      <dgm:spPr/>
      <dgm:t>
        <a:bodyPr/>
        <a:lstStyle/>
        <a:p>
          <a:endParaRPr lang="es-ES"/>
        </a:p>
      </dgm:t>
    </dgm:pt>
    <dgm:pt modelId="{86655E99-B921-4713-9303-B178A05330A4}" type="sibTrans" cxnId="{06EB91C4-E428-4287-B999-B36359B23D1C}">
      <dgm:prSet/>
      <dgm:spPr/>
      <dgm:t>
        <a:bodyPr/>
        <a:lstStyle/>
        <a:p>
          <a:endParaRPr lang="es-ES"/>
        </a:p>
      </dgm:t>
    </dgm:pt>
    <dgm:pt modelId="{06753130-40E1-4DAF-962C-A24C4C114E11}">
      <dgm:prSet/>
      <dgm:spPr/>
      <dgm:t>
        <a:bodyPr/>
        <a:lstStyle/>
        <a:p>
          <a:r>
            <a:rPr lang="es-ES" dirty="0" smtClean="0"/>
            <a:t>Hombre </a:t>
          </a:r>
          <a:r>
            <a:rPr lang="es-ES" dirty="0" smtClean="0">
              <a:sym typeface="Wingdings" panose="05000000000000000000" pitchFamily="2" charset="2"/>
            </a:rPr>
            <a:t> proveedor</a:t>
          </a:r>
        </a:p>
        <a:p>
          <a:r>
            <a:rPr lang="es-ES" dirty="0" smtClean="0">
              <a:sym typeface="Wingdings" panose="05000000000000000000" pitchFamily="2" charset="2"/>
            </a:rPr>
            <a:t>Mujer  cuidadora</a:t>
          </a:r>
          <a:endParaRPr lang="es-ES" dirty="0"/>
        </a:p>
      </dgm:t>
    </dgm:pt>
    <dgm:pt modelId="{BACD4E9C-C141-4878-8E43-9A72D0D1DC67}" type="parTrans" cxnId="{6C8CC324-08FF-435D-ABA2-75E251D300FD}">
      <dgm:prSet/>
      <dgm:spPr/>
      <dgm:t>
        <a:bodyPr/>
        <a:lstStyle/>
        <a:p>
          <a:endParaRPr lang="es-ES"/>
        </a:p>
      </dgm:t>
    </dgm:pt>
    <dgm:pt modelId="{514A6DFF-AE9E-4D0C-9E9C-A9240600E971}" type="sibTrans" cxnId="{6C8CC324-08FF-435D-ABA2-75E251D300FD}">
      <dgm:prSet/>
      <dgm:spPr/>
      <dgm:t>
        <a:bodyPr/>
        <a:lstStyle/>
        <a:p>
          <a:endParaRPr lang="es-ES"/>
        </a:p>
      </dgm:t>
    </dgm:pt>
    <dgm:pt modelId="{4973FC28-C995-4133-9370-09397C689A91}">
      <dgm:prSet/>
      <dgm:spPr/>
      <dgm:t>
        <a:bodyPr/>
        <a:lstStyle/>
        <a:p>
          <a:r>
            <a:rPr lang="es-ES" dirty="0" smtClean="0"/>
            <a:t>Las tareas asociadas a lo femenino, tiene menor status social</a:t>
          </a:r>
          <a:endParaRPr lang="es-ES" dirty="0"/>
        </a:p>
      </dgm:t>
    </dgm:pt>
    <dgm:pt modelId="{31355B20-6CD4-4FBC-AE2E-CB75E62DA24C}" type="parTrans" cxnId="{B4CB3806-C8AF-406C-BD0E-B97A861E6378}">
      <dgm:prSet/>
      <dgm:spPr/>
      <dgm:t>
        <a:bodyPr/>
        <a:lstStyle/>
        <a:p>
          <a:endParaRPr lang="es-ES"/>
        </a:p>
      </dgm:t>
    </dgm:pt>
    <dgm:pt modelId="{E3A287B5-5D8A-4EE1-9EED-02C8C8FF0B28}" type="sibTrans" cxnId="{B4CB3806-C8AF-406C-BD0E-B97A861E6378}">
      <dgm:prSet/>
      <dgm:spPr/>
      <dgm:t>
        <a:bodyPr/>
        <a:lstStyle/>
        <a:p>
          <a:endParaRPr lang="es-ES"/>
        </a:p>
      </dgm:t>
    </dgm:pt>
    <dgm:pt modelId="{37517450-7795-4A9C-91E6-B8DCBEDC961D}">
      <dgm:prSet/>
      <dgm:spPr/>
      <dgm:t>
        <a:bodyPr/>
        <a:lstStyle/>
        <a:p>
          <a:r>
            <a:rPr lang="es-ES" dirty="0" smtClean="0"/>
            <a:t>El mercado utiliza estas categorías para desvalorizar el trabajo de las mujeres.</a:t>
          </a:r>
          <a:endParaRPr lang="es-ES" dirty="0"/>
        </a:p>
      </dgm:t>
    </dgm:pt>
    <dgm:pt modelId="{D81EA234-0017-4466-AAE4-E380239DA7E9}" type="parTrans" cxnId="{3A632BFD-402D-4FBB-85E0-6D43CA821771}">
      <dgm:prSet/>
      <dgm:spPr/>
      <dgm:t>
        <a:bodyPr/>
        <a:lstStyle/>
        <a:p>
          <a:endParaRPr lang="es-ES"/>
        </a:p>
      </dgm:t>
    </dgm:pt>
    <dgm:pt modelId="{F3312A12-32E4-4A1F-9037-49F0914B051C}" type="sibTrans" cxnId="{3A632BFD-402D-4FBB-85E0-6D43CA821771}">
      <dgm:prSet/>
      <dgm:spPr/>
      <dgm:t>
        <a:bodyPr/>
        <a:lstStyle/>
        <a:p>
          <a:endParaRPr lang="es-ES"/>
        </a:p>
      </dgm:t>
    </dgm:pt>
    <dgm:pt modelId="{F814CD86-C525-4CE5-9619-ED35B8B467BE}" type="pres">
      <dgm:prSet presAssocID="{193F16D5-271F-4B4C-AE76-7236C93E4311}" presName="hierChild1" presStyleCnt="0">
        <dgm:presLayoutVars>
          <dgm:orgChart val="1"/>
          <dgm:chPref val="1"/>
          <dgm:dir/>
          <dgm:animOne val="branch"/>
          <dgm:animLvl val="lvl"/>
          <dgm:resizeHandles/>
        </dgm:presLayoutVars>
      </dgm:prSet>
      <dgm:spPr/>
      <dgm:t>
        <a:bodyPr/>
        <a:lstStyle/>
        <a:p>
          <a:endParaRPr lang="es-ES"/>
        </a:p>
      </dgm:t>
    </dgm:pt>
    <dgm:pt modelId="{3333F083-C0BD-4212-A0E0-CE8FFFE174CD}" type="pres">
      <dgm:prSet presAssocID="{AFE30345-59F6-4FE7-8722-BCC3A18D1925}" presName="hierRoot1" presStyleCnt="0">
        <dgm:presLayoutVars>
          <dgm:hierBranch val="init"/>
        </dgm:presLayoutVars>
      </dgm:prSet>
      <dgm:spPr/>
    </dgm:pt>
    <dgm:pt modelId="{02231065-DE4B-4145-9EEF-A6B66E144E2A}" type="pres">
      <dgm:prSet presAssocID="{AFE30345-59F6-4FE7-8722-BCC3A18D1925}" presName="rootComposite1" presStyleCnt="0"/>
      <dgm:spPr/>
    </dgm:pt>
    <dgm:pt modelId="{3ADE9447-BB51-41A8-8986-0A2F96290B40}" type="pres">
      <dgm:prSet presAssocID="{AFE30345-59F6-4FE7-8722-BCC3A18D1925}" presName="rootText1" presStyleLbl="node0" presStyleIdx="0" presStyleCnt="1">
        <dgm:presLayoutVars>
          <dgm:chPref val="3"/>
        </dgm:presLayoutVars>
      </dgm:prSet>
      <dgm:spPr/>
      <dgm:t>
        <a:bodyPr/>
        <a:lstStyle/>
        <a:p>
          <a:endParaRPr lang="es-ES"/>
        </a:p>
      </dgm:t>
    </dgm:pt>
    <dgm:pt modelId="{AE763FB1-D1E0-42CD-A479-F2CA3E746094}" type="pres">
      <dgm:prSet presAssocID="{AFE30345-59F6-4FE7-8722-BCC3A18D1925}" presName="rootConnector1" presStyleLbl="node1" presStyleIdx="0" presStyleCnt="0"/>
      <dgm:spPr/>
      <dgm:t>
        <a:bodyPr/>
        <a:lstStyle/>
        <a:p>
          <a:endParaRPr lang="es-ES"/>
        </a:p>
      </dgm:t>
    </dgm:pt>
    <dgm:pt modelId="{3BC09593-2596-4D52-A3FF-9FBE15804954}" type="pres">
      <dgm:prSet presAssocID="{AFE30345-59F6-4FE7-8722-BCC3A18D1925}" presName="hierChild2" presStyleCnt="0"/>
      <dgm:spPr/>
    </dgm:pt>
    <dgm:pt modelId="{F059CC3E-A685-4DD4-88A0-A52BA6634FBC}" type="pres">
      <dgm:prSet presAssocID="{43FDD2AA-3775-4C62-81E9-F36C47E312C3}" presName="Name37" presStyleLbl="parChTrans1D2" presStyleIdx="0" presStyleCnt="3"/>
      <dgm:spPr/>
      <dgm:t>
        <a:bodyPr/>
        <a:lstStyle/>
        <a:p>
          <a:endParaRPr lang="es-ES"/>
        </a:p>
      </dgm:t>
    </dgm:pt>
    <dgm:pt modelId="{769863A4-7FE4-402F-A971-3A785172F4BB}" type="pres">
      <dgm:prSet presAssocID="{6B9C6921-9D3A-4811-B76F-88E126A0F0A1}" presName="hierRoot2" presStyleCnt="0">
        <dgm:presLayoutVars>
          <dgm:hierBranch val="init"/>
        </dgm:presLayoutVars>
      </dgm:prSet>
      <dgm:spPr/>
    </dgm:pt>
    <dgm:pt modelId="{813259C2-F226-422C-AD38-9B6B3F58AA9C}" type="pres">
      <dgm:prSet presAssocID="{6B9C6921-9D3A-4811-B76F-88E126A0F0A1}" presName="rootComposite" presStyleCnt="0"/>
      <dgm:spPr/>
    </dgm:pt>
    <dgm:pt modelId="{8C9708D6-F97F-4669-B21F-DF47859AF9E2}" type="pres">
      <dgm:prSet presAssocID="{6B9C6921-9D3A-4811-B76F-88E126A0F0A1}" presName="rootText" presStyleLbl="node2" presStyleIdx="0" presStyleCnt="3">
        <dgm:presLayoutVars>
          <dgm:chPref val="3"/>
        </dgm:presLayoutVars>
      </dgm:prSet>
      <dgm:spPr/>
      <dgm:t>
        <a:bodyPr/>
        <a:lstStyle/>
        <a:p>
          <a:endParaRPr lang="es-ES"/>
        </a:p>
      </dgm:t>
    </dgm:pt>
    <dgm:pt modelId="{730C7C14-5596-48E5-BD59-2E81A8968038}" type="pres">
      <dgm:prSet presAssocID="{6B9C6921-9D3A-4811-B76F-88E126A0F0A1}" presName="rootConnector" presStyleLbl="node2" presStyleIdx="0" presStyleCnt="3"/>
      <dgm:spPr/>
      <dgm:t>
        <a:bodyPr/>
        <a:lstStyle/>
        <a:p>
          <a:endParaRPr lang="es-ES"/>
        </a:p>
      </dgm:t>
    </dgm:pt>
    <dgm:pt modelId="{34791E75-5D9D-467B-9176-35AF30BA1DD5}" type="pres">
      <dgm:prSet presAssocID="{6B9C6921-9D3A-4811-B76F-88E126A0F0A1}" presName="hierChild4" presStyleCnt="0"/>
      <dgm:spPr/>
    </dgm:pt>
    <dgm:pt modelId="{70142F38-E6F0-4A2E-BA64-FE13782B742E}" type="pres">
      <dgm:prSet presAssocID="{BACD4E9C-C141-4878-8E43-9A72D0D1DC67}" presName="Name37" presStyleLbl="parChTrans1D3" presStyleIdx="0" presStyleCnt="3"/>
      <dgm:spPr/>
      <dgm:t>
        <a:bodyPr/>
        <a:lstStyle/>
        <a:p>
          <a:endParaRPr lang="es-ES"/>
        </a:p>
      </dgm:t>
    </dgm:pt>
    <dgm:pt modelId="{E4AE972A-4295-4313-971B-D1D389914B3A}" type="pres">
      <dgm:prSet presAssocID="{06753130-40E1-4DAF-962C-A24C4C114E11}" presName="hierRoot2" presStyleCnt="0">
        <dgm:presLayoutVars>
          <dgm:hierBranch val="init"/>
        </dgm:presLayoutVars>
      </dgm:prSet>
      <dgm:spPr/>
    </dgm:pt>
    <dgm:pt modelId="{1E72FE7A-25D0-4244-BFFF-B1D4F3AD7B04}" type="pres">
      <dgm:prSet presAssocID="{06753130-40E1-4DAF-962C-A24C4C114E11}" presName="rootComposite" presStyleCnt="0"/>
      <dgm:spPr/>
    </dgm:pt>
    <dgm:pt modelId="{1222E235-EBD7-4F82-8540-90A3715530A1}" type="pres">
      <dgm:prSet presAssocID="{06753130-40E1-4DAF-962C-A24C4C114E11}" presName="rootText" presStyleLbl="node3" presStyleIdx="0" presStyleCnt="3" custScaleX="119372">
        <dgm:presLayoutVars>
          <dgm:chPref val="3"/>
        </dgm:presLayoutVars>
      </dgm:prSet>
      <dgm:spPr/>
      <dgm:t>
        <a:bodyPr/>
        <a:lstStyle/>
        <a:p>
          <a:endParaRPr lang="es-ES"/>
        </a:p>
      </dgm:t>
    </dgm:pt>
    <dgm:pt modelId="{E5D0A383-DB70-4014-8B28-01E8FECB55F4}" type="pres">
      <dgm:prSet presAssocID="{06753130-40E1-4DAF-962C-A24C4C114E11}" presName="rootConnector" presStyleLbl="node3" presStyleIdx="0" presStyleCnt="3"/>
      <dgm:spPr/>
      <dgm:t>
        <a:bodyPr/>
        <a:lstStyle/>
        <a:p>
          <a:endParaRPr lang="es-ES"/>
        </a:p>
      </dgm:t>
    </dgm:pt>
    <dgm:pt modelId="{FD90A197-F759-420C-9352-44FD5059D01C}" type="pres">
      <dgm:prSet presAssocID="{06753130-40E1-4DAF-962C-A24C4C114E11}" presName="hierChild4" presStyleCnt="0"/>
      <dgm:spPr/>
    </dgm:pt>
    <dgm:pt modelId="{CD690485-A3C3-4EFA-92C2-F43E7FD0F7FE}" type="pres">
      <dgm:prSet presAssocID="{06753130-40E1-4DAF-962C-A24C4C114E11}" presName="hierChild5" presStyleCnt="0"/>
      <dgm:spPr/>
    </dgm:pt>
    <dgm:pt modelId="{932AB237-34B9-4D05-A81D-8A8D00D668EF}" type="pres">
      <dgm:prSet presAssocID="{6B9C6921-9D3A-4811-B76F-88E126A0F0A1}" presName="hierChild5" presStyleCnt="0"/>
      <dgm:spPr/>
    </dgm:pt>
    <dgm:pt modelId="{959A5839-7043-48F0-9475-515373B23A19}" type="pres">
      <dgm:prSet presAssocID="{E7343304-630A-4BA7-8F96-559C257DF1C6}" presName="Name37" presStyleLbl="parChTrans1D2" presStyleIdx="1" presStyleCnt="3"/>
      <dgm:spPr/>
      <dgm:t>
        <a:bodyPr/>
        <a:lstStyle/>
        <a:p>
          <a:endParaRPr lang="es-ES"/>
        </a:p>
      </dgm:t>
    </dgm:pt>
    <dgm:pt modelId="{841B219D-5934-44F6-A7FA-3B001A15B07A}" type="pres">
      <dgm:prSet presAssocID="{4C92B70F-148C-4EA0-AADF-49621960B022}" presName="hierRoot2" presStyleCnt="0">
        <dgm:presLayoutVars>
          <dgm:hierBranch val="init"/>
        </dgm:presLayoutVars>
      </dgm:prSet>
      <dgm:spPr/>
    </dgm:pt>
    <dgm:pt modelId="{E3A25287-AAD0-46A6-9234-2051D1D75705}" type="pres">
      <dgm:prSet presAssocID="{4C92B70F-148C-4EA0-AADF-49621960B022}" presName="rootComposite" presStyleCnt="0"/>
      <dgm:spPr/>
    </dgm:pt>
    <dgm:pt modelId="{E64E5A7D-4BB5-486D-9959-8FE9EA25DC1F}" type="pres">
      <dgm:prSet presAssocID="{4C92B70F-148C-4EA0-AADF-49621960B022}" presName="rootText" presStyleLbl="node2" presStyleIdx="1" presStyleCnt="3">
        <dgm:presLayoutVars>
          <dgm:chPref val="3"/>
        </dgm:presLayoutVars>
      </dgm:prSet>
      <dgm:spPr/>
      <dgm:t>
        <a:bodyPr/>
        <a:lstStyle/>
        <a:p>
          <a:endParaRPr lang="es-ES"/>
        </a:p>
      </dgm:t>
    </dgm:pt>
    <dgm:pt modelId="{3D7D10C2-39C3-4E34-8C00-211C2298F825}" type="pres">
      <dgm:prSet presAssocID="{4C92B70F-148C-4EA0-AADF-49621960B022}" presName="rootConnector" presStyleLbl="node2" presStyleIdx="1" presStyleCnt="3"/>
      <dgm:spPr/>
      <dgm:t>
        <a:bodyPr/>
        <a:lstStyle/>
        <a:p>
          <a:endParaRPr lang="es-ES"/>
        </a:p>
      </dgm:t>
    </dgm:pt>
    <dgm:pt modelId="{71014170-C9C8-494C-8EC8-95313AF31A3E}" type="pres">
      <dgm:prSet presAssocID="{4C92B70F-148C-4EA0-AADF-49621960B022}" presName="hierChild4" presStyleCnt="0"/>
      <dgm:spPr/>
    </dgm:pt>
    <dgm:pt modelId="{D689AE24-CF9C-412D-BC0F-3509B1F20675}" type="pres">
      <dgm:prSet presAssocID="{31355B20-6CD4-4FBC-AE2E-CB75E62DA24C}" presName="Name37" presStyleLbl="parChTrans1D3" presStyleIdx="1" presStyleCnt="3"/>
      <dgm:spPr/>
      <dgm:t>
        <a:bodyPr/>
        <a:lstStyle/>
        <a:p>
          <a:endParaRPr lang="es-ES"/>
        </a:p>
      </dgm:t>
    </dgm:pt>
    <dgm:pt modelId="{42A7CEE7-0EDD-4C7D-89C3-F174AEE6056E}" type="pres">
      <dgm:prSet presAssocID="{4973FC28-C995-4133-9370-09397C689A91}" presName="hierRoot2" presStyleCnt="0">
        <dgm:presLayoutVars>
          <dgm:hierBranch val="init"/>
        </dgm:presLayoutVars>
      </dgm:prSet>
      <dgm:spPr/>
    </dgm:pt>
    <dgm:pt modelId="{065793D6-A7A3-4067-B472-91D33DFCADB2}" type="pres">
      <dgm:prSet presAssocID="{4973FC28-C995-4133-9370-09397C689A91}" presName="rootComposite" presStyleCnt="0"/>
      <dgm:spPr/>
    </dgm:pt>
    <dgm:pt modelId="{B10210CD-DC6A-4786-9A76-9B3D30FD577F}" type="pres">
      <dgm:prSet presAssocID="{4973FC28-C995-4133-9370-09397C689A91}" presName="rootText" presStyleLbl="node3" presStyleIdx="1" presStyleCnt="3">
        <dgm:presLayoutVars>
          <dgm:chPref val="3"/>
        </dgm:presLayoutVars>
      </dgm:prSet>
      <dgm:spPr/>
      <dgm:t>
        <a:bodyPr/>
        <a:lstStyle/>
        <a:p>
          <a:endParaRPr lang="es-ES"/>
        </a:p>
      </dgm:t>
    </dgm:pt>
    <dgm:pt modelId="{0A872FDA-9388-40E7-8EA1-DC9250F16698}" type="pres">
      <dgm:prSet presAssocID="{4973FC28-C995-4133-9370-09397C689A91}" presName="rootConnector" presStyleLbl="node3" presStyleIdx="1" presStyleCnt="3"/>
      <dgm:spPr/>
      <dgm:t>
        <a:bodyPr/>
        <a:lstStyle/>
        <a:p>
          <a:endParaRPr lang="es-ES"/>
        </a:p>
      </dgm:t>
    </dgm:pt>
    <dgm:pt modelId="{DAF7A888-0061-483F-993D-B61398A12B30}" type="pres">
      <dgm:prSet presAssocID="{4973FC28-C995-4133-9370-09397C689A91}" presName="hierChild4" presStyleCnt="0"/>
      <dgm:spPr/>
    </dgm:pt>
    <dgm:pt modelId="{C5CDC697-6AE0-49ED-9BA4-5AFD0D11DD9C}" type="pres">
      <dgm:prSet presAssocID="{4973FC28-C995-4133-9370-09397C689A91}" presName="hierChild5" presStyleCnt="0"/>
      <dgm:spPr/>
    </dgm:pt>
    <dgm:pt modelId="{87921A6B-9170-4534-87A6-4AE369B41DBA}" type="pres">
      <dgm:prSet presAssocID="{4C92B70F-148C-4EA0-AADF-49621960B022}" presName="hierChild5" presStyleCnt="0"/>
      <dgm:spPr/>
    </dgm:pt>
    <dgm:pt modelId="{47ABB7E9-7762-4838-B49E-B77069777957}" type="pres">
      <dgm:prSet presAssocID="{284455C9-FDC5-4448-9F16-CAFEB53B3AAF}" presName="Name37" presStyleLbl="parChTrans1D2" presStyleIdx="2" presStyleCnt="3"/>
      <dgm:spPr/>
      <dgm:t>
        <a:bodyPr/>
        <a:lstStyle/>
        <a:p>
          <a:endParaRPr lang="es-ES"/>
        </a:p>
      </dgm:t>
    </dgm:pt>
    <dgm:pt modelId="{B08933B2-B3B0-475F-831B-CCFD4EF69D39}" type="pres">
      <dgm:prSet presAssocID="{89D1B4B3-CC7A-48B9-AFF5-EE0B8856B8EC}" presName="hierRoot2" presStyleCnt="0">
        <dgm:presLayoutVars>
          <dgm:hierBranch val="init"/>
        </dgm:presLayoutVars>
      </dgm:prSet>
      <dgm:spPr/>
    </dgm:pt>
    <dgm:pt modelId="{E9EA22D6-1E55-4929-BC9D-9ECD9692653B}" type="pres">
      <dgm:prSet presAssocID="{89D1B4B3-CC7A-48B9-AFF5-EE0B8856B8EC}" presName="rootComposite" presStyleCnt="0"/>
      <dgm:spPr/>
    </dgm:pt>
    <dgm:pt modelId="{1CBE7D40-769D-422C-AB37-639A0A7D7477}" type="pres">
      <dgm:prSet presAssocID="{89D1B4B3-CC7A-48B9-AFF5-EE0B8856B8EC}" presName="rootText" presStyleLbl="node2" presStyleIdx="2" presStyleCnt="3">
        <dgm:presLayoutVars>
          <dgm:chPref val="3"/>
        </dgm:presLayoutVars>
      </dgm:prSet>
      <dgm:spPr/>
      <dgm:t>
        <a:bodyPr/>
        <a:lstStyle/>
        <a:p>
          <a:endParaRPr lang="es-ES"/>
        </a:p>
      </dgm:t>
    </dgm:pt>
    <dgm:pt modelId="{1430196A-E381-4A78-931F-74C5D116FCD6}" type="pres">
      <dgm:prSet presAssocID="{89D1B4B3-CC7A-48B9-AFF5-EE0B8856B8EC}" presName="rootConnector" presStyleLbl="node2" presStyleIdx="2" presStyleCnt="3"/>
      <dgm:spPr/>
      <dgm:t>
        <a:bodyPr/>
        <a:lstStyle/>
        <a:p>
          <a:endParaRPr lang="es-ES"/>
        </a:p>
      </dgm:t>
    </dgm:pt>
    <dgm:pt modelId="{7465BA5B-8E02-4582-9AE8-6BF788DC16DD}" type="pres">
      <dgm:prSet presAssocID="{89D1B4B3-CC7A-48B9-AFF5-EE0B8856B8EC}" presName="hierChild4" presStyleCnt="0"/>
      <dgm:spPr/>
    </dgm:pt>
    <dgm:pt modelId="{0D8E0104-6276-4DCF-827E-6C9954A8DDE0}" type="pres">
      <dgm:prSet presAssocID="{D81EA234-0017-4466-AAE4-E380239DA7E9}" presName="Name37" presStyleLbl="parChTrans1D3" presStyleIdx="2" presStyleCnt="3"/>
      <dgm:spPr/>
      <dgm:t>
        <a:bodyPr/>
        <a:lstStyle/>
        <a:p>
          <a:endParaRPr lang="es-ES"/>
        </a:p>
      </dgm:t>
    </dgm:pt>
    <dgm:pt modelId="{7B6A8898-7C0A-47F4-AFC4-E2903897FE40}" type="pres">
      <dgm:prSet presAssocID="{37517450-7795-4A9C-91E6-B8DCBEDC961D}" presName="hierRoot2" presStyleCnt="0">
        <dgm:presLayoutVars>
          <dgm:hierBranch val="init"/>
        </dgm:presLayoutVars>
      </dgm:prSet>
      <dgm:spPr/>
    </dgm:pt>
    <dgm:pt modelId="{3C050746-90A7-4277-8831-D20608642D61}" type="pres">
      <dgm:prSet presAssocID="{37517450-7795-4A9C-91E6-B8DCBEDC961D}" presName="rootComposite" presStyleCnt="0"/>
      <dgm:spPr/>
    </dgm:pt>
    <dgm:pt modelId="{113AD328-5771-47AF-A500-0C8DE6F21D74}" type="pres">
      <dgm:prSet presAssocID="{37517450-7795-4A9C-91E6-B8DCBEDC961D}" presName="rootText" presStyleLbl="node3" presStyleIdx="2" presStyleCnt="3">
        <dgm:presLayoutVars>
          <dgm:chPref val="3"/>
        </dgm:presLayoutVars>
      </dgm:prSet>
      <dgm:spPr/>
      <dgm:t>
        <a:bodyPr/>
        <a:lstStyle/>
        <a:p>
          <a:endParaRPr lang="es-ES"/>
        </a:p>
      </dgm:t>
    </dgm:pt>
    <dgm:pt modelId="{FBCA81F9-0A1A-4E04-8B97-3F72238607DB}" type="pres">
      <dgm:prSet presAssocID="{37517450-7795-4A9C-91E6-B8DCBEDC961D}" presName="rootConnector" presStyleLbl="node3" presStyleIdx="2" presStyleCnt="3"/>
      <dgm:spPr/>
      <dgm:t>
        <a:bodyPr/>
        <a:lstStyle/>
        <a:p>
          <a:endParaRPr lang="es-ES"/>
        </a:p>
      </dgm:t>
    </dgm:pt>
    <dgm:pt modelId="{61479827-EF71-45E5-8B6D-0AA3A184A3B3}" type="pres">
      <dgm:prSet presAssocID="{37517450-7795-4A9C-91E6-B8DCBEDC961D}" presName="hierChild4" presStyleCnt="0"/>
      <dgm:spPr/>
    </dgm:pt>
    <dgm:pt modelId="{8C33EEA0-8C4E-44D2-9F00-8EF4DCD30329}" type="pres">
      <dgm:prSet presAssocID="{37517450-7795-4A9C-91E6-B8DCBEDC961D}" presName="hierChild5" presStyleCnt="0"/>
      <dgm:spPr/>
    </dgm:pt>
    <dgm:pt modelId="{9C4C96FE-7914-45B0-8E44-A2D82B4EAF07}" type="pres">
      <dgm:prSet presAssocID="{89D1B4B3-CC7A-48B9-AFF5-EE0B8856B8EC}" presName="hierChild5" presStyleCnt="0"/>
      <dgm:spPr/>
    </dgm:pt>
    <dgm:pt modelId="{BEDF419A-3CDC-47F6-8A5D-A3C7A18A696C}" type="pres">
      <dgm:prSet presAssocID="{AFE30345-59F6-4FE7-8722-BCC3A18D1925}" presName="hierChild3" presStyleCnt="0"/>
      <dgm:spPr/>
    </dgm:pt>
  </dgm:ptLst>
  <dgm:cxnLst>
    <dgm:cxn modelId="{D811B2CB-86C0-4CE0-A643-F8CDE61971CB}" srcId="{AFE30345-59F6-4FE7-8722-BCC3A18D1925}" destId="{4C92B70F-148C-4EA0-AADF-49621960B022}" srcOrd="1" destOrd="0" parTransId="{E7343304-630A-4BA7-8F96-559C257DF1C6}" sibTransId="{F6F99A9C-227E-445D-8ABA-CC21871FE225}"/>
    <dgm:cxn modelId="{D112419E-199C-4F45-91CD-532F6FA8471D}" type="presOf" srcId="{89D1B4B3-CC7A-48B9-AFF5-EE0B8856B8EC}" destId="{1430196A-E381-4A78-931F-74C5D116FCD6}" srcOrd="1" destOrd="0" presId="urn:microsoft.com/office/officeart/2005/8/layout/orgChart1"/>
    <dgm:cxn modelId="{75BDC40B-AEB3-4506-91C2-1090FB9FFEF3}" type="presOf" srcId="{AFE30345-59F6-4FE7-8722-BCC3A18D1925}" destId="{AE763FB1-D1E0-42CD-A479-F2CA3E746094}" srcOrd="1" destOrd="0" presId="urn:microsoft.com/office/officeart/2005/8/layout/orgChart1"/>
    <dgm:cxn modelId="{7CA921F8-A1CD-4D08-A40D-47C462118B48}" type="presOf" srcId="{37517450-7795-4A9C-91E6-B8DCBEDC961D}" destId="{113AD328-5771-47AF-A500-0C8DE6F21D74}" srcOrd="0" destOrd="0" presId="urn:microsoft.com/office/officeart/2005/8/layout/orgChart1"/>
    <dgm:cxn modelId="{257A7C04-EB0C-47CB-95F9-85A9D2C48EA6}" type="presOf" srcId="{4973FC28-C995-4133-9370-09397C689A91}" destId="{0A872FDA-9388-40E7-8EA1-DC9250F16698}" srcOrd="1" destOrd="0" presId="urn:microsoft.com/office/officeart/2005/8/layout/orgChart1"/>
    <dgm:cxn modelId="{115E2CE9-1014-4ADB-B7F1-C6A384FE86B9}" type="presOf" srcId="{6B9C6921-9D3A-4811-B76F-88E126A0F0A1}" destId="{730C7C14-5596-48E5-BD59-2E81A8968038}" srcOrd="1" destOrd="0" presId="urn:microsoft.com/office/officeart/2005/8/layout/orgChart1"/>
    <dgm:cxn modelId="{5004C11A-CA01-4F2F-953C-498B77A21DF7}" type="presOf" srcId="{D81EA234-0017-4466-AAE4-E380239DA7E9}" destId="{0D8E0104-6276-4DCF-827E-6C9954A8DDE0}" srcOrd="0" destOrd="0" presId="urn:microsoft.com/office/officeart/2005/8/layout/orgChart1"/>
    <dgm:cxn modelId="{E4376BE7-41A4-4E0C-AFC3-0D720B7E783F}" type="presOf" srcId="{284455C9-FDC5-4448-9F16-CAFEB53B3AAF}" destId="{47ABB7E9-7762-4838-B49E-B77069777957}" srcOrd="0" destOrd="0" presId="urn:microsoft.com/office/officeart/2005/8/layout/orgChart1"/>
    <dgm:cxn modelId="{D201539E-C14F-477B-99FA-996C628666D2}" type="presOf" srcId="{06753130-40E1-4DAF-962C-A24C4C114E11}" destId="{1222E235-EBD7-4F82-8540-90A3715530A1}" srcOrd="0" destOrd="0" presId="urn:microsoft.com/office/officeart/2005/8/layout/orgChart1"/>
    <dgm:cxn modelId="{6C8CC324-08FF-435D-ABA2-75E251D300FD}" srcId="{6B9C6921-9D3A-4811-B76F-88E126A0F0A1}" destId="{06753130-40E1-4DAF-962C-A24C4C114E11}" srcOrd="0" destOrd="0" parTransId="{BACD4E9C-C141-4878-8E43-9A72D0D1DC67}" sibTransId="{514A6DFF-AE9E-4D0C-9E9C-A9240600E971}"/>
    <dgm:cxn modelId="{1CC577B7-49AF-4375-AE14-D53DBFA5614A}" type="presOf" srcId="{193F16D5-271F-4B4C-AE76-7236C93E4311}" destId="{F814CD86-C525-4CE5-9619-ED35B8B467BE}" srcOrd="0" destOrd="0" presId="urn:microsoft.com/office/officeart/2005/8/layout/orgChart1"/>
    <dgm:cxn modelId="{526F2947-4E3B-46EB-85B1-404AC5CE8066}" type="presOf" srcId="{E7343304-630A-4BA7-8F96-559C257DF1C6}" destId="{959A5839-7043-48F0-9475-515373B23A19}" srcOrd="0" destOrd="0" presId="urn:microsoft.com/office/officeart/2005/8/layout/orgChart1"/>
    <dgm:cxn modelId="{E9CC9463-2F14-4115-9669-09385D9B07A9}" type="presOf" srcId="{06753130-40E1-4DAF-962C-A24C4C114E11}" destId="{E5D0A383-DB70-4014-8B28-01E8FECB55F4}" srcOrd="1" destOrd="0" presId="urn:microsoft.com/office/officeart/2005/8/layout/orgChart1"/>
    <dgm:cxn modelId="{D19286E9-3CD6-46DF-B725-481840261336}" type="presOf" srcId="{6B9C6921-9D3A-4811-B76F-88E126A0F0A1}" destId="{8C9708D6-F97F-4669-B21F-DF47859AF9E2}" srcOrd="0" destOrd="0" presId="urn:microsoft.com/office/officeart/2005/8/layout/orgChart1"/>
    <dgm:cxn modelId="{F9B34175-054D-45B3-A795-794FC08E06C4}" type="presOf" srcId="{4C92B70F-148C-4EA0-AADF-49621960B022}" destId="{3D7D10C2-39C3-4E34-8C00-211C2298F825}" srcOrd="1" destOrd="0" presId="urn:microsoft.com/office/officeart/2005/8/layout/orgChart1"/>
    <dgm:cxn modelId="{06EB91C4-E428-4287-B999-B36359B23D1C}" srcId="{AFE30345-59F6-4FE7-8722-BCC3A18D1925}" destId="{89D1B4B3-CC7A-48B9-AFF5-EE0B8856B8EC}" srcOrd="2" destOrd="0" parTransId="{284455C9-FDC5-4448-9F16-CAFEB53B3AAF}" sibTransId="{86655E99-B921-4713-9303-B178A05330A4}"/>
    <dgm:cxn modelId="{3A632BFD-402D-4FBB-85E0-6D43CA821771}" srcId="{89D1B4B3-CC7A-48B9-AFF5-EE0B8856B8EC}" destId="{37517450-7795-4A9C-91E6-B8DCBEDC961D}" srcOrd="0" destOrd="0" parTransId="{D81EA234-0017-4466-AAE4-E380239DA7E9}" sibTransId="{F3312A12-32E4-4A1F-9037-49F0914B051C}"/>
    <dgm:cxn modelId="{B4CB3806-C8AF-406C-BD0E-B97A861E6378}" srcId="{4C92B70F-148C-4EA0-AADF-49621960B022}" destId="{4973FC28-C995-4133-9370-09397C689A91}" srcOrd="0" destOrd="0" parTransId="{31355B20-6CD4-4FBC-AE2E-CB75E62DA24C}" sibTransId="{E3A287B5-5D8A-4EE1-9EED-02C8C8FF0B28}"/>
    <dgm:cxn modelId="{BBC462FB-7F78-465E-888D-B847DBDD5BBE}" type="presOf" srcId="{31355B20-6CD4-4FBC-AE2E-CB75E62DA24C}" destId="{D689AE24-CF9C-412D-BC0F-3509B1F20675}" srcOrd="0" destOrd="0" presId="urn:microsoft.com/office/officeart/2005/8/layout/orgChart1"/>
    <dgm:cxn modelId="{918BEB1C-97DF-4523-B730-E2B53271EE80}" type="presOf" srcId="{89D1B4B3-CC7A-48B9-AFF5-EE0B8856B8EC}" destId="{1CBE7D40-769D-422C-AB37-639A0A7D7477}" srcOrd="0" destOrd="0" presId="urn:microsoft.com/office/officeart/2005/8/layout/orgChart1"/>
    <dgm:cxn modelId="{11005A6B-FF9F-4DF0-96C3-D963117B2F9A}" type="presOf" srcId="{4973FC28-C995-4133-9370-09397C689A91}" destId="{B10210CD-DC6A-4786-9A76-9B3D30FD577F}" srcOrd="0" destOrd="0" presId="urn:microsoft.com/office/officeart/2005/8/layout/orgChart1"/>
    <dgm:cxn modelId="{572C754D-D9CD-46C0-8E4F-1B5F8B240EE6}" type="presOf" srcId="{AFE30345-59F6-4FE7-8722-BCC3A18D1925}" destId="{3ADE9447-BB51-41A8-8986-0A2F96290B40}" srcOrd="0" destOrd="0" presId="urn:microsoft.com/office/officeart/2005/8/layout/orgChart1"/>
    <dgm:cxn modelId="{BA45AA4C-DFEB-4855-A7FB-348359425B0C}" type="presOf" srcId="{37517450-7795-4A9C-91E6-B8DCBEDC961D}" destId="{FBCA81F9-0A1A-4E04-8B97-3F72238607DB}" srcOrd="1" destOrd="0" presId="urn:microsoft.com/office/officeart/2005/8/layout/orgChart1"/>
    <dgm:cxn modelId="{0462035B-A7B8-41F5-AAF8-C60CF219E89C}" type="presOf" srcId="{BACD4E9C-C141-4878-8E43-9A72D0D1DC67}" destId="{70142F38-E6F0-4A2E-BA64-FE13782B742E}" srcOrd="0" destOrd="0" presId="urn:microsoft.com/office/officeart/2005/8/layout/orgChart1"/>
    <dgm:cxn modelId="{35BC6491-FC79-407F-A05C-47ED59FBAA80}" type="presOf" srcId="{43FDD2AA-3775-4C62-81E9-F36C47E312C3}" destId="{F059CC3E-A685-4DD4-88A0-A52BA6634FBC}" srcOrd="0" destOrd="0" presId="urn:microsoft.com/office/officeart/2005/8/layout/orgChart1"/>
    <dgm:cxn modelId="{D27F4D6D-E346-4AD5-AE8F-6ECA5F5BE8A4}" type="presOf" srcId="{4C92B70F-148C-4EA0-AADF-49621960B022}" destId="{E64E5A7D-4BB5-486D-9959-8FE9EA25DC1F}" srcOrd="0" destOrd="0" presId="urn:microsoft.com/office/officeart/2005/8/layout/orgChart1"/>
    <dgm:cxn modelId="{656D046C-5279-472B-9FDA-9FA2D30DB5A0}" srcId="{AFE30345-59F6-4FE7-8722-BCC3A18D1925}" destId="{6B9C6921-9D3A-4811-B76F-88E126A0F0A1}" srcOrd="0" destOrd="0" parTransId="{43FDD2AA-3775-4C62-81E9-F36C47E312C3}" sibTransId="{55F90871-8AB6-4778-806D-AEAD53478A42}"/>
    <dgm:cxn modelId="{2B3C86F9-68A3-4AEC-8ED3-7964E7DBE22B}" srcId="{193F16D5-271F-4B4C-AE76-7236C93E4311}" destId="{AFE30345-59F6-4FE7-8722-BCC3A18D1925}" srcOrd="0" destOrd="0" parTransId="{33DF3AEA-03F7-4202-98C5-A96E4952A74A}" sibTransId="{6DC1C494-7F6D-4D38-86D5-144DFDBB74F8}"/>
    <dgm:cxn modelId="{819BDC60-498C-471C-AAB0-2DBE1180C0D3}" type="presParOf" srcId="{F814CD86-C525-4CE5-9619-ED35B8B467BE}" destId="{3333F083-C0BD-4212-A0E0-CE8FFFE174CD}" srcOrd="0" destOrd="0" presId="urn:microsoft.com/office/officeart/2005/8/layout/orgChart1"/>
    <dgm:cxn modelId="{627BD0D2-7ECF-4990-9E17-DA42EB3C86D8}" type="presParOf" srcId="{3333F083-C0BD-4212-A0E0-CE8FFFE174CD}" destId="{02231065-DE4B-4145-9EEF-A6B66E144E2A}" srcOrd="0" destOrd="0" presId="urn:microsoft.com/office/officeart/2005/8/layout/orgChart1"/>
    <dgm:cxn modelId="{22A911DD-E083-4A33-8603-F23EBA76FBD7}" type="presParOf" srcId="{02231065-DE4B-4145-9EEF-A6B66E144E2A}" destId="{3ADE9447-BB51-41A8-8986-0A2F96290B40}" srcOrd="0" destOrd="0" presId="urn:microsoft.com/office/officeart/2005/8/layout/orgChart1"/>
    <dgm:cxn modelId="{D08E92D4-5641-4019-ABB0-96B225A3CB38}" type="presParOf" srcId="{02231065-DE4B-4145-9EEF-A6B66E144E2A}" destId="{AE763FB1-D1E0-42CD-A479-F2CA3E746094}" srcOrd="1" destOrd="0" presId="urn:microsoft.com/office/officeart/2005/8/layout/orgChart1"/>
    <dgm:cxn modelId="{B4CB3295-225B-4077-956C-1BD97CC55C64}" type="presParOf" srcId="{3333F083-C0BD-4212-A0E0-CE8FFFE174CD}" destId="{3BC09593-2596-4D52-A3FF-9FBE15804954}" srcOrd="1" destOrd="0" presId="urn:microsoft.com/office/officeart/2005/8/layout/orgChart1"/>
    <dgm:cxn modelId="{8B207716-9AC6-4B1D-AE2A-B11594F9E5B7}" type="presParOf" srcId="{3BC09593-2596-4D52-A3FF-9FBE15804954}" destId="{F059CC3E-A685-4DD4-88A0-A52BA6634FBC}" srcOrd="0" destOrd="0" presId="urn:microsoft.com/office/officeart/2005/8/layout/orgChart1"/>
    <dgm:cxn modelId="{D4338E89-C78F-4476-B34A-687E2050BCDA}" type="presParOf" srcId="{3BC09593-2596-4D52-A3FF-9FBE15804954}" destId="{769863A4-7FE4-402F-A971-3A785172F4BB}" srcOrd="1" destOrd="0" presId="urn:microsoft.com/office/officeart/2005/8/layout/orgChart1"/>
    <dgm:cxn modelId="{36907EDC-E7D3-4034-BBF3-B3616AA7F61A}" type="presParOf" srcId="{769863A4-7FE4-402F-A971-3A785172F4BB}" destId="{813259C2-F226-422C-AD38-9B6B3F58AA9C}" srcOrd="0" destOrd="0" presId="urn:microsoft.com/office/officeart/2005/8/layout/orgChart1"/>
    <dgm:cxn modelId="{CBC03040-23FF-4163-805A-B1D78325A711}" type="presParOf" srcId="{813259C2-F226-422C-AD38-9B6B3F58AA9C}" destId="{8C9708D6-F97F-4669-B21F-DF47859AF9E2}" srcOrd="0" destOrd="0" presId="urn:microsoft.com/office/officeart/2005/8/layout/orgChart1"/>
    <dgm:cxn modelId="{EAA55F2E-9526-48B3-BA69-9A4502E27CDA}" type="presParOf" srcId="{813259C2-F226-422C-AD38-9B6B3F58AA9C}" destId="{730C7C14-5596-48E5-BD59-2E81A8968038}" srcOrd="1" destOrd="0" presId="urn:microsoft.com/office/officeart/2005/8/layout/orgChart1"/>
    <dgm:cxn modelId="{A05DFC59-C633-407A-A541-D3D2D9B65AC2}" type="presParOf" srcId="{769863A4-7FE4-402F-A971-3A785172F4BB}" destId="{34791E75-5D9D-467B-9176-35AF30BA1DD5}" srcOrd="1" destOrd="0" presId="urn:microsoft.com/office/officeart/2005/8/layout/orgChart1"/>
    <dgm:cxn modelId="{9EE679F6-0FAD-4746-8668-0E48E3EDD8A1}" type="presParOf" srcId="{34791E75-5D9D-467B-9176-35AF30BA1DD5}" destId="{70142F38-E6F0-4A2E-BA64-FE13782B742E}" srcOrd="0" destOrd="0" presId="urn:microsoft.com/office/officeart/2005/8/layout/orgChart1"/>
    <dgm:cxn modelId="{928232C9-20E6-4570-A2AF-7B6CC51507E0}" type="presParOf" srcId="{34791E75-5D9D-467B-9176-35AF30BA1DD5}" destId="{E4AE972A-4295-4313-971B-D1D389914B3A}" srcOrd="1" destOrd="0" presId="urn:microsoft.com/office/officeart/2005/8/layout/orgChart1"/>
    <dgm:cxn modelId="{DDA46FD6-B245-4420-99F7-1D1AFD8B6E88}" type="presParOf" srcId="{E4AE972A-4295-4313-971B-D1D389914B3A}" destId="{1E72FE7A-25D0-4244-BFFF-B1D4F3AD7B04}" srcOrd="0" destOrd="0" presId="urn:microsoft.com/office/officeart/2005/8/layout/orgChart1"/>
    <dgm:cxn modelId="{29D8ED6E-5FA2-422F-AFF8-BA5CAAFE33B9}" type="presParOf" srcId="{1E72FE7A-25D0-4244-BFFF-B1D4F3AD7B04}" destId="{1222E235-EBD7-4F82-8540-90A3715530A1}" srcOrd="0" destOrd="0" presId="urn:microsoft.com/office/officeart/2005/8/layout/orgChart1"/>
    <dgm:cxn modelId="{512140FD-8DB2-4DA2-9A88-FF0562F612D2}" type="presParOf" srcId="{1E72FE7A-25D0-4244-BFFF-B1D4F3AD7B04}" destId="{E5D0A383-DB70-4014-8B28-01E8FECB55F4}" srcOrd="1" destOrd="0" presId="urn:microsoft.com/office/officeart/2005/8/layout/orgChart1"/>
    <dgm:cxn modelId="{A11CC9DB-8D1D-4632-8FAF-FB056C2D139C}" type="presParOf" srcId="{E4AE972A-4295-4313-971B-D1D389914B3A}" destId="{FD90A197-F759-420C-9352-44FD5059D01C}" srcOrd="1" destOrd="0" presId="urn:microsoft.com/office/officeart/2005/8/layout/orgChart1"/>
    <dgm:cxn modelId="{09BD7213-9DBE-459E-875E-D7109175A664}" type="presParOf" srcId="{E4AE972A-4295-4313-971B-D1D389914B3A}" destId="{CD690485-A3C3-4EFA-92C2-F43E7FD0F7FE}" srcOrd="2" destOrd="0" presId="urn:microsoft.com/office/officeart/2005/8/layout/orgChart1"/>
    <dgm:cxn modelId="{D1D383E3-47E1-4F5A-8016-DF1759A85A1C}" type="presParOf" srcId="{769863A4-7FE4-402F-A971-3A785172F4BB}" destId="{932AB237-34B9-4D05-A81D-8A8D00D668EF}" srcOrd="2" destOrd="0" presId="urn:microsoft.com/office/officeart/2005/8/layout/orgChart1"/>
    <dgm:cxn modelId="{140F63A8-187E-4658-A95D-BC2B43F0E3E5}" type="presParOf" srcId="{3BC09593-2596-4D52-A3FF-9FBE15804954}" destId="{959A5839-7043-48F0-9475-515373B23A19}" srcOrd="2" destOrd="0" presId="urn:microsoft.com/office/officeart/2005/8/layout/orgChart1"/>
    <dgm:cxn modelId="{87E9803A-D048-4DB7-AAF3-A7648F4FCBDB}" type="presParOf" srcId="{3BC09593-2596-4D52-A3FF-9FBE15804954}" destId="{841B219D-5934-44F6-A7FA-3B001A15B07A}" srcOrd="3" destOrd="0" presId="urn:microsoft.com/office/officeart/2005/8/layout/orgChart1"/>
    <dgm:cxn modelId="{89E305E7-0CF7-4FF0-83FA-9068E1765B94}" type="presParOf" srcId="{841B219D-5934-44F6-A7FA-3B001A15B07A}" destId="{E3A25287-AAD0-46A6-9234-2051D1D75705}" srcOrd="0" destOrd="0" presId="urn:microsoft.com/office/officeart/2005/8/layout/orgChart1"/>
    <dgm:cxn modelId="{CBD07EDA-5C9F-4A30-AAC5-DCF5B35682E1}" type="presParOf" srcId="{E3A25287-AAD0-46A6-9234-2051D1D75705}" destId="{E64E5A7D-4BB5-486D-9959-8FE9EA25DC1F}" srcOrd="0" destOrd="0" presId="urn:microsoft.com/office/officeart/2005/8/layout/orgChart1"/>
    <dgm:cxn modelId="{EC13ABD1-E5B2-41D4-BBCD-72B4BE3C1DF9}" type="presParOf" srcId="{E3A25287-AAD0-46A6-9234-2051D1D75705}" destId="{3D7D10C2-39C3-4E34-8C00-211C2298F825}" srcOrd="1" destOrd="0" presId="urn:microsoft.com/office/officeart/2005/8/layout/orgChart1"/>
    <dgm:cxn modelId="{26276ACA-EF12-473D-887D-91B8AD95BACF}" type="presParOf" srcId="{841B219D-5934-44F6-A7FA-3B001A15B07A}" destId="{71014170-C9C8-494C-8EC8-95313AF31A3E}" srcOrd="1" destOrd="0" presId="urn:microsoft.com/office/officeart/2005/8/layout/orgChart1"/>
    <dgm:cxn modelId="{CDFCED34-C81B-4BCE-A174-1173ACE4398E}" type="presParOf" srcId="{71014170-C9C8-494C-8EC8-95313AF31A3E}" destId="{D689AE24-CF9C-412D-BC0F-3509B1F20675}" srcOrd="0" destOrd="0" presId="urn:microsoft.com/office/officeart/2005/8/layout/orgChart1"/>
    <dgm:cxn modelId="{DF0D7747-662E-41A3-A4C4-7F7B902D19C5}" type="presParOf" srcId="{71014170-C9C8-494C-8EC8-95313AF31A3E}" destId="{42A7CEE7-0EDD-4C7D-89C3-F174AEE6056E}" srcOrd="1" destOrd="0" presId="urn:microsoft.com/office/officeart/2005/8/layout/orgChart1"/>
    <dgm:cxn modelId="{3AA83489-352C-49CB-9A06-72C7197ABB56}" type="presParOf" srcId="{42A7CEE7-0EDD-4C7D-89C3-F174AEE6056E}" destId="{065793D6-A7A3-4067-B472-91D33DFCADB2}" srcOrd="0" destOrd="0" presId="urn:microsoft.com/office/officeart/2005/8/layout/orgChart1"/>
    <dgm:cxn modelId="{CBDF9AED-94A3-4AE5-9269-B69F3777AE79}" type="presParOf" srcId="{065793D6-A7A3-4067-B472-91D33DFCADB2}" destId="{B10210CD-DC6A-4786-9A76-9B3D30FD577F}" srcOrd="0" destOrd="0" presId="urn:microsoft.com/office/officeart/2005/8/layout/orgChart1"/>
    <dgm:cxn modelId="{079DB45C-08E1-40B7-9DF1-2645A3B3E5C9}" type="presParOf" srcId="{065793D6-A7A3-4067-B472-91D33DFCADB2}" destId="{0A872FDA-9388-40E7-8EA1-DC9250F16698}" srcOrd="1" destOrd="0" presId="urn:microsoft.com/office/officeart/2005/8/layout/orgChart1"/>
    <dgm:cxn modelId="{8909EFD1-FAC1-4CFC-B797-4C728D5E53FB}" type="presParOf" srcId="{42A7CEE7-0EDD-4C7D-89C3-F174AEE6056E}" destId="{DAF7A888-0061-483F-993D-B61398A12B30}" srcOrd="1" destOrd="0" presId="urn:microsoft.com/office/officeart/2005/8/layout/orgChart1"/>
    <dgm:cxn modelId="{0363A550-5912-472B-B797-AA66C5E0D37F}" type="presParOf" srcId="{42A7CEE7-0EDD-4C7D-89C3-F174AEE6056E}" destId="{C5CDC697-6AE0-49ED-9BA4-5AFD0D11DD9C}" srcOrd="2" destOrd="0" presId="urn:microsoft.com/office/officeart/2005/8/layout/orgChart1"/>
    <dgm:cxn modelId="{5941A6F7-48E6-4FEC-963F-F91C11C86E02}" type="presParOf" srcId="{841B219D-5934-44F6-A7FA-3B001A15B07A}" destId="{87921A6B-9170-4534-87A6-4AE369B41DBA}" srcOrd="2" destOrd="0" presId="urn:microsoft.com/office/officeart/2005/8/layout/orgChart1"/>
    <dgm:cxn modelId="{B24446F7-C041-4757-9182-9B80C5118380}" type="presParOf" srcId="{3BC09593-2596-4D52-A3FF-9FBE15804954}" destId="{47ABB7E9-7762-4838-B49E-B77069777957}" srcOrd="4" destOrd="0" presId="urn:microsoft.com/office/officeart/2005/8/layout/orgChart1"/>
    <dgm:cxn modelId="{939195D5-4125-425F-B612-3C5A545325CD}" type="presParOf" srcId="{3BC09593-2596-4D52-A3FF-9FBE15804954}" destId="{B08933B2-B3B0-475F-831B-CCFD4EF69D39}" srcOrd="5" destOrd="0" presId="urn:microsoft.com/office/officeart/2005/8/layout/orgChart1"/>
    <dgm:cxn modelId="{9D8DBF8E-ADBD-416F-86B6-2A142017F025}" type="presParOf" srcId="{B08933B2-B3B0-475F-831B-CCFD4EF69D39}" destId="{E9EA22D6-1E55-4929-BC9D-9ECD9692653B}" srcOrd="0" destOrd="0" presId="urn:microsoft.com/office/officeart/2005/8/layout/orgChart1"/>
    <dgm:cxn modelId="{4C4B16EA-FF46-4558-98A4-00B1A8393F95}" type="presParOf" srcId="{E9EA22D6-1E55-4929-BC9D-9ECD9692653B}" destId="{1CBE7D40-769D-422C-AB37-639A0A7D7477}" srcOrd="0" destOrd="0" presId="urn:microsoft.com/office/officeart/2005/8/layout/orgChart1"/>
    <dgm:cxn modelId="{CE6AD7C4-AE26-4272-8022-FEB3335BF04E}" type="presParOf" srcId="{E9EA22D6-1E55-4929-BC9D-9ECD9692653B}" destId="{1430196A-E381-4A78-931F-74C5D116FCD6}" srcOrd="1" destOrd="0" presId="urn:microsoft.com/office/officeart/2005/8/layout/orgChart1"/>
    <dgm:cxn modelId="{251D1555-92DE-4538-A138-90FD1A02590C}" type="presParOf" srcId="{B08933B2-B3B0-475F-831B-CCFD4EF69D39}" destId="{7465BA5B-8E02-4582-9AE8-6BF788DC16DD}" srcOrd="1" destOrd="0" presId="urn:microsoft.com/office/officeart/2005/8/layout/orgChart1"/>
    <dgm:cxn modelId="{2B0B8821-5D72-48D9-844C-DBA3DFB6684E}" type="presParOf" srcId="{7465BA5B-8E02-4582-9AE8-6BF788DC16DD}" destId="{0D8E0104-6276-4DCF-827E-6C9954A8DDE0}" srcOrd="0" destOrd="0" presId="urn:microsoft.com/office/officeart/2005/8/layout/orgChart1"/>
    <dgm:cxn modelId="{B3879057-C91A-4ABE-95CB-8E79EACA083E}" type="presParOf" srcId="{7465BA5B-8E02-4582-9AE8-6BF788DC16DD}" destId="{7B6A8898-7C0A-47F4-AFC4-E2903897FE40}" srcOrd="1" destOrd="0" presId="urn:microsoft.com/office/officeart/2005/8/layout/orgChart1"/>
    <dgm:cxn modelId="{8AB810CA-F717-4F0E-93A3-8429FC868DA8}" type="presParOf" srcId="{7B6A8898-7C0A-47F4-AFC4-E2903897FE40}" destId="{3C050746-90A7-4277-8831-D20608642D61}" srcOrd="0" destOrd="0" presId="urn:microsoft.com/office/officeart/2005/8/layout/orgChart1"/>
    <dgm:cxn modelId="{7CE41C25-9771-4DFC-9224-7C6146AD53A0}" type="presParOf" srcId="{3C050746-90A7-4277-8831-D20608642D61}" destId="{113AD328-5771-47AF-A500-0C8DE6F21D74}" srcOrd="0" destOrd="0" presId="urn:microsoft.com/office/officeart/2005/8/layout/orgChart1"/>
    <dgm:cxn modelId="{C7A6C9D5-4BDE-4E4F-8120-423749FCD41F}" type="presParOf" srcId="{3C050746-90A7-4277-8831-D20608642D61}" destId="{FBCA81F9-0A1A-4E04-8B97-3F72238607DB}" srcOrd="1" destOrd="0" presId="urn:microsoft.com/office/officeart/2005/8/layout/orgChart1"/>
    <dgm:cxn modelId="{F9BCED32-86E0-4A63-B161-7A01509FEF0F}" type="presParOf" srcId="{7B6A8898-7C0A-47F4-AFC4-E2903897FE40}" destId="{61479827-EF71-45E5-8B6D-0AA3A184A3B3}" srcOrd="1" destOrd="0" presId="urn:microsoft.com/office/officeart/2005/8/layout/orgChart1"/>
    <dgm:cxn modelId="{B6E944BA-5BCE-4BA5-8F7F-5D6479710A5B}" type="presParOf" srcId="{7B6A8898-7C0A-47F4-AFC4-E2903897FE40}" destId="{8C33EEA0-8C4E-44D2-9F00-8EF4DCD30329}" srcOrd="2" destOrd="0" presId="urn:microsoft.com/office/officeart/2005/8/layout/orgChart1"/>
    <dgm:cxn modelId="{84BEEAED-DF5F-47B2-AD29-9788060CC73A}" type="presParOf" srcId="{B08933B2-B3B0-475F-831B-CCFD4EF69D39}" destId="{9C4C96FE-7914-45B0-8E44-A2D82B4EAF07}" srcOrd="2" destOrd="0" presId="urn:microsoft.com/office/officeart/2005/8/layout/orgChart1"/>
    <dgm:cxn modelId="{C598A19E-0968-42D8-9C5A-A2DA86B69014}" type="presParOf" srcId="{3333F083-C0BD-4212-A0E0-CE8FFFE174CD}" destId="{BEDF419A-3CDC-47F6-8A5D-A3C7A18A696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7AE719-6860-481C-A72D-506911E5E1C4}"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es-ES"/>
        </a:p>
      </dgm:t>
    </dgm:pt>
    <dgm:pt modelId="{AB81A439-2773-4355-B919-09558C1A07D4}">
      <dgm:prSet phldrT="[Texto]"/>
      <dgm:spPr/>
      <dgm:t>
        <a:bodyPr/>
        <a:lstStyle/>
        <a:p>
          <a:r>
            <a:rPr lang="es-ES" dirty="0" smtClean="0"/>
            <a:t>Sindicato como actor social y político</a:t>
          </a:r>
          <a:endParaRPr lang="es-ES" dirty="0"/>
        </a:p>
      </dgm:t>
    </dgm:pt>
    <dgm:pt modelId="{F1F326A2-27C8-433C-86B7-980DE5AFFD94}" type="parTrans" cxnId="{BF837875-44C9-4E50-8912-B702770CB0F2}">
      <dgm:prSet/>
      <dgm:spPr/>
      <dgm:t>
        <a:bodyPr/>
        <a:lstStyle/>
        <a:p>
          <a:endParaRPr lang="es-ES"/>
        </a:p>
      </dgm:t>
    </dgm:pt>
    <dgm:pt modelId="{75AD2F86-0881-4528-8876-334AE9B2FBAF}" type="sibTrans" cxnId="{BF837875-44C9-4E50-8912-B702770CB0F2}">
      <dgm:prSet/>
      <dgm:spPr/>
      <dgm:t>
        <a:bodyPr/>
        <a:lstStyle/>
        <a:p>
          <a:endParaRPr lang="es-ES"/>
        </a:p>
      </dgm:t>
    </dgm:pt>
    <dgm:pt modelId="{BAE1891D-A38D-493C-99E6-6AFFB6184AA8}">
      <dgm:prSet phldrT="[Texto]"/>
      <dgm:spPr/>
      <dgm:t>
        <a:bodyPr/>
        <a:lstStyle/>
        <a:p>
          <a:r>
            <a:rPr lang="es-ES" dirty="0" smtClean="0"/>
            <a:t>-Modelo socioeconómico</a:t>
          </a:r>
        </a:p>
        <a:p>
          <a:r>
            <a:rPr lang="es-ES" dirty="0" smtClean="0"/>
            <a:t>- División social, sexual e internacional del Trabajo</a:t>
          </a:r>
        </a:p>
        <a:p>
          <a:r>
            <a:rPr lang="es-ES" dirty="0" smtClean="0"/>
            <a:t>-Estructura económica del país y el mundo.</a:t>
          </a:r>
        </a:p>
        <a:p>
          <a:r>
            <a:rPr lang="es-ES" dirty="0" smtClean="0"/>
            <a:t>-La fisionomía del trabajo y el empleo</a:t>
          </a:r>
          <a:endParaRPr lang="es-ES" dirty="0"/>
        </a:p>
      </dgm:t>
    </dgm:pt>
    <dgm:pt modelId="{CAB362CA-3479-4F55-B593-761DE0E7E849}" type="parTrans" cxnId="{250762B7-9031-4F93-9A1F-CA461F4FE17F}">
      <dgm:prSet/>
      <dgm:spPr/>
      <dgm:t>
        <a:bodyPr/>
        <a:lstStyle/>
        <a:p>
          <a:endParaRPr lang="es-ES"/>
        </a:p>
      </dgm:t>
    </dgm:pt>
    <dgm:pt modelId="{DD74CA08-A295-4DBE-8220-8A80DE44A022}" type="sibTrans" cxnId="{250762B7-9031-4F93-9A1F-CA461F4FE17F}">
      <dgm:prSet/>
      <dgm:spPr/>
      <dgm:t>
        <a:bodyPr/>
        <a:lstStyle/>
        <a:p>
          <a:endParaRPr lang="es-ES"/>
        </a:p>
      </dgm:t>
    </dgm:pt>
    <dgm:pt modelId="{DCEE2053-01A6-400D-9C72-91DEEEFBDF52}">
      <dgm:prSet phldrT="[Texto]"/>
      <dgm:spPr/>
      <dgm:t>
        <a:bodyPr/>
        <a:lstStyle/>
        <a:p>
          <a:r>
            <a:rPr lang="es-ES" dirty="0" smtClean="0"/>
            <a:t>- Orgánica sindical</a:t>
          </a:r>
        </a:p>
        <a:p>
          <a:r>
            <a:rPr lang="es-ES" dirty="0" smtClean="0"/>
            <a:t>- Solución a problema inmediatos.</a:t>
          </a:r>
        </a:p>
        <a:p>
          <a:r>
            <a:rPr lang="es-ES" dirty="0" smtClean="0"/>
            <a:t>- Organización interna</a:t>
          </a:r>
        </a:p>
        <a:p>
          <a:endParaRPr lang="es-ES" dirty="0"/>
        </a:p>
      </dgm:t>
    </dgm:pt>
    <dgm:pt modelId="{1D8B3009-B194-48B5-8473-2F5154800D75}" type="parTrans" cxnId="{3C333F8E-F45B-42C7-9F81-6F13C5C11813}">
      <dgm:prSet/>
      <dgm:spPr/>
      <dgm:t>
        <a:bodyPr/>
        <a:lstStyle/>
        <a:p>
          <a:endParaRPr lang="es-ES"/>
        </a:p>
      </dgm:t>
    </dgm:pt>
    <dgm:pt modelId="{D1C2C9B7-79A5-4084-9A29-8111A17E20B5}" type="sibTrans" cxnId="{3C333F8E-F45B-42C7-9F81-6F13C5C11813}">
      <dgm:prSet/>
      <dgm:spPr/>
      <dgm:t>
        <a:bodyPr/>
        <a:lstStyle/>
        <a:p>
          <a:endParaRPr lang="es-ES"/>
        </a:p>
      </dgm:t>
    </dgm:pt>
    <dgm:pt modelId="{2B73A8AB-C2DC-4B68-8FCE-0620CBFDC1D0}">
      <dgm:prSet phldrT="[Texto]"/>
      <dgm:spPr/>
      <dgm:t>
        <a:bodyPr/>
        <a:lstStyle/>
        <a:p>
          <a:r>
            <a:rPr lang="es-ES" dirty="0" smtClean="0"/>
            <a:t>- Estructuras normativas</a:t>
          </a:r>
        </a:p>
        <a:p>
          <a:r>
            <a:rPr lang="es-ES" dirty="0" smtClean="0"/>
            <a:t>-Relación con otras organizaciones políticas y sociales</a:t>
          </a:r>
          <a:endParaRPr lang="es-ES" dirty="0"/>
        </a:p>
      </dgm:t>
    </dgm:pt>
    <dgm:pt modelId="{BA94DF2F-925A-4C53-AEA6-B4AF043A8FDF}" type="parTrans" cxnId="{960D674D-91A6-4D18-816C-A2B41FE98FD4}">
      <dgm:prSet/>
      <dgm:spPr/>
      <dgm:t>
        <a:bodyPr/>
        <a:lstStyle/>
        <a:p>
          <a:endParaRPr lang="es-ES"/>
        </a:p>
      </dgm:t>
    </dgm:pt>
    <dgm:pt modelId="{A218B464-9C37-4E68-BC47-50175362E4FE}" type="sibTrans" cxnId="{960D674D-91A6-4D18-816C-A2B41FE98FD4}">
      <dgm:prSet/>
      <dgm:spPr/>
      <dgm:t>
        <a:bodyPr/>
        <a:lstStyle/>
        <a:p>
          <a:endParaRPr lang="es-ES"/>
        </a:p>
      </dgm:t>
    </dgm:pt>
    <dgm:pt modelId="{AF3D6768-0CE0-4FB9-8F88-69ACC8BA851C}">
      <dgm:prSet phldrT="[Texto]"/>
      <dgm:spPr/>
      <dgm:t>
        <a:bodyPr/>
        <a:lstStyle/>
        <a:p>
          <a:r>
            <a:rPr lang="es-ES" dirty="0" smtClean="0"/>
            <a:t>- Identidad del Sindicato</a:t>
          </a:r>
        </a:p>
        <a:p>
          <a:r>
            <a:rPr lang="es-ES" dirty="0" smtClean="0"/>
            <a:t>-Espacio colaborativo</a:t>
          </a:r>
        </a:p>
        <a:p>
          <a:r>
            <a:rPr lang="es-ES" dirty="0" smtClean="0"/>
            <a:t>- Actividades de fortalecimiento sindical</a:t>
          </a:r>
          <a:endParaRPr lang="es-ES" dirty="0"/>
        </a:p>
      </dgm:t>
    </dgm:pt>
    <dgm:pt modelId="{8C38FBA5-39D7-48E9-BAEF-1AE17565656E}" type="parTrans" cxnId="{F128F073-D78D-4AE3-951F-A96D54A95CF2}">
      <dgm:prSet/>
      <dgm:spPr/>
      <dgm:t>
        <a:bodyPr/>
        <a:lstStyle/>
        <a:p>
          <a:endParaRPr lang="es-ES"/>
        </a:p>
      </dgm:t>
    </dgm:pt>
    <dgm:pt modelId="{BF418087-E058-4861-9653-975953F66360}" type="sibTrans" cxnId="{F128F073-D78D-4AE3-951F-A96D54A95CF2}">
      <dgm:prSet/>
      <dgm:spPr/>
      <dgm:t>
        <a:bodyPr/>
        <a:lstStyle/>
        <a:p>
          <a:endParaRPr lang="es-ES"/>
        </a:p>
      </dgm:t>
    </dgm:pt>
    <dgm:pt modelId="{CE3961D6-CB54-49F5-B99B-F22B1F934ED1}" type="pres">
      <dgm:prSet presAssocID="{9F7AE719-6860-481C-A72D-506911E5E1C4}" presName="diagram" presStyleCnt="0">
        <dgm:presLayoutVars>
          <dgm:chMax val="1"/>
          <dgm:dir/>
          <dgm:animLvl val="ctr"/>
          <dgm:resizeHandles val="exact"/>
        </dgm:presLayoutVars>
      </dgm:prSet>
      <dgm:spPr/>
      <dgm:t>
        <a:bodyPr/>
        <a:lstStyle/>
        <a:p>
          <a:endParaRPr lang="es-ES"/>
        </a:p>
      </dgm:t>
    </dgm:pt>
    <dgm:pt modelId="{7DCAC0B2-D037-4832-9CD3-E627319B0833}" type="pres">
      <dgm:prSet presAssocID="{9F7AE719-6860-481C-A72D-506911E5E1C4}" presName="matrix" presStyleCnt="0"/>
      <dgm:spPr/>
    </dgm:pt>
    <dgm:pt modelId="{8F74ADA2-86C1-441D-8A36-7BA4AAE566E5}" type="pres">
      <dgm:prSet presAssocID="{9F7AE719-6860-481C-A72D-506911E5E1C4}" presName="tile1" presStyleLbl="node1" presStyleIdx="0" presStyleCnt="4"/>
      <dgm:spPr/>
      <dgm:t>
        <a:bodyPr/>
        <a:lstStyle/>
        <a:p>
          <a:endParaRPr lang="es-ES"/>
        </a:p>
      </dgm:t>
    </dgm:pt>
    <dgm:pt modelId="{BB1AA089-1F6C-45B7-B94F-F211C8456C06}" type="pres">
      <dgm:prSet presAssocID="{9F7AE719-6860-481C-A72D-506911E5E1C4}" presName="tile1text" presStyleLbl="node1" presStyleIdx="0" presStyleCnt="4">
        <dgm:presLayoutVars>
          <dgm:chMax val="0"/>
          <dgm:chPref val="0"/>
          <dgm:bulletEnabled val="1"/>
        </dgm:presLayoutVars>
      </dgm:prSet>
      <dgm:spPr/>
      <dgm:t>
        <a:bodyPr/>
        <a:lstStyle/>
        <a:p>
          <a:endParaRPr lang="es-ES"/>
        </a:p>
      </dgm:t>
    </dgm:pt>
    <dgm:pt modelId="{CE175173-E986-4978-860B-301141341917}" type="pres">
      <dgm:prSet presAssocID="{9F7AE719-6860-481C-A72D-506911E5E1C4}" presName="tile2" presStyleLbl="node1" presStyleIdx="1" presStyleCnt="4"/>
      <dgm:spPr/>
      <dgm:t>
        <a:bodyPr/>
        <a:lstStyle/>
        <a:p>
          <a:endParaRPr lang="es-ES"/>
        </a:p>
      </dgm:t>
    </dgm:pt>
    <dgm:pt modelId="{49701E6D-3752-44C4-8EC3-4C33E17F2BE0}" type="pres">
      <dgm:prSet presAssocID="{9F7AE719-6860-481C-A72D-506911E5E1C4}" presName="tile2text" presStyleLbl="node1" presStyleIdx="1" presStyleCnt="4">
        <dgm:presLayoutVars>
          <dgm:chMax val="0"/>
          <dgm:chPref val="0"/>
          <dgm:bulletEnabled val="1"/>
        </dgm:presLayoutVars>
      </dgm:prSet>
      <dgm:spPr/>
      <dgm:t>
        <a:bodyPr/>
        <a:lstStyle/>
        <a:p>
          <a:endParaRPr lang="es-ES"/>
        </a:p>
      </dgm:t>
    </dgm:pt>
    <dgm:pt modelId="{8D56470B-2A76-478E-892F-2FEAC3D90BB1}" type="pres">
      <dgm:prSet presAssocID="{9F7AE719-6860-481C-A72D-506911E5E1C4}" presName="tile3" presStyleLbl="node1" presStyleIdx="2" presStyleCnt="4"/>
      <dgm:spPr/>
      <dgm:t>
        <a:bodyPr/>
        <a:lstStyle/>
        <a:p>
          <a:endParaRPr lang="es-ES"/>
        </a:p>
      </dgm:t>
    </dgm:pt>
    <dgm:pt modelId="{D120B186-D5FB-4A93-8FA2-76846452FF3E}" type="pres">
      <dgm:prSet presAssocID="{9F7AE719-6860-481C-A72D-506911E5E1C4}" presName="tile3text" presStyleLbl="node1" presStyleIdx="2" presStyleCnt="4">
        <dgm:presLayoutVars>
          <dgm:chMax val="0"/>
          <dgm:chPref val="0"/>
          <dgm:bulletEnabled val="1"/>
        </dgm:presLayoutVars>
      </dgm:prSet>
      <dgm:spPr/>
      <dgm:t>
        <a:bodyPr/>
        <a:lstStyle/>
        <a:p>
          <a:endParaRPr lang="es-ES"/>
        </a:p>
      </dgm:t>
    </dgm:pt>
    <dgm:pt modelId="{62F11468-3921-42B0-A442-726694B7DE95}" type="pres">
      <dgm:prSet presAssocID="{9F7AE719-6860-481C-A72D-506911E5E1C4}" presName="tile4" presStyleLbl="node1" presStyleIdx="3" presStyleCnt="4" custLinFactNeighborX="4500" custLinFactNeighborY="16393"/>
      <dgm:spPr/>
      <dgm:t>
        <a:bodyPr/>
        <a:lstStyle/>
        <a:p>
          <a:endParaRPr lang="es-ES"/>
        </a:p>
      </dgm:t>
    </dgm:pt>
    <dgm:pt modelId="{A18388DC-0284-410B-A4C4-83AA1ECFB8CC}" type="pres">
      <dgm:prSet presAssocID="{9F7AE719-6860-481C-A72D-506911E5E1C4}" presName="tile4text" presStyleLbl="node1" presStyleIdx="3" presStyleCnt="4">
        <dgm:presLayoutVars>
          <dgm:chMax val="0"/>
          <dgm:chPref val="0"/>
          <dgm:bulletEnabled val="1"/>
        </dgm:presLayoutVars>
      </dgm:prSet>
      <dgm:spPr/>
      <dgm:t>
        <a:bodyPr/>
        <a:lstStyle/>
        <a:p>
          <a:endParaRPr lang="es-ES"/>
        </a:p>
      </dgm:t>
    </dgm:pt>
    <dgm:pt modelId="{E6868769-AD7C-47A9-B7B1-A953248CFF58}" type="pres">
      <dgm:prSet presAssocID="{9F7AE719-6860-481C-A72D-506911E5E1C4}" presName="centerTile" presStyleLbl="fgShp" presStyleIdx="0" presStyleCnt="1">
        <dgm:presLayoutVars>
          <dgm:chMax val="0"/>
          <dgm:chPref val="0"/>
        </dgm:presLayoutVars>
      </dgm:prSet>
      <dgm:spPr/>
      <dgm:t>
        <a:bodyPr/>
        <a:lstStyle/>
        <a:p>
          <a:endParaRPr lang="es-ES"/>
        </a:p>
      </dgm:t>
    </dgm:pt>
  </dgm:ptLst>
  <dgm:cxnLst>
    <dgm:cxn modelId="{D9A63CD2-31B6-4A40-9D5F-B5BDC0C56DB0}" type="presOf" srcId="{AF3D6768-0CE0-4FB9-8F88-69ACC8BA851C}" destId="{62F11468-3921-42B0-A442-726694B7DE95}" srcOrd="0" destOrd="0" presId="urn:microsoft.com/office/officeart/2005/8/layout/matrix1"/>
    <dgm:cxn modelId="{96EB5203-6CB6-4185-8C1B-43D69BE42118}" type="presOf" srcId="{2B73A8AB-C2DC-4B68-8FCE-0620CBFDC1D0}" destId="{D120B186-D5FB-4A93-8FA2-76846452FF3E}" srcOrd="1" destOrd="0" presId="urn:microsoft.com/office/officeart/2005/8/layout/matrix1"/>
    <dgm:cxn modelId="{63A241F3-459A-4618-B989-6BB0441A5C7A}" type="presOf" srcId="{DCEE2053-01A6-400D-9C72-91DEEEFBDF52}" destId="{CE175173-E986-4978-860B-301141341917}" srcOrd="0" destOrd="0" presId="urn:microsoft.com/office/officeart/2005/8/layout/matrix1"/>
    <dgm:cxn modelId="{960D674D-91A6-4D18-816C-A2B41FE98FD4}" srcId="{AB81A439-2773-4355-B919-09558C1A07D4}" destId="{2B73A8AB-C2DC-4B68-8FCE-0620CBFDC1D0}" srcOrd="2" destOrd="0" parTransId="{BA94DF2F-925A-4C53-AEA6-B4AF043A8FDF}" sibTransId="{A218B464-9C37-4E68-BC47-50175362E4FE}"/>
    <dgm:cxn modelId="{181986A0-1981-44B3-9CB4-6702C6FC4AFC}" type="presOf" srcId="{BAE1891D-A38D-493C-99E6-6AFFB6184AA8}" destId="{8F74ADA2-86C1-441D-8A36-7BA4AAE566E5}" srcOrd="0" destOrd="0" presId="urn:microsoft.com/office/officeart/2005/8/layout/matrix1"/>
    <dgm:cxn modelId="{F128F073-D78D-4AE3-951F-A96D54A95CF2}" srcId="{AB81A439-2773-4355-B919-09558C1A07D4}" destId="{AF3D6768-0CE0-4FB9-8F88-69ACC8BA851C}" srcOrd="3" destOrd="0" parTransId="{8C38FBA5-39D7-48E9-BAEF-1AE17565656E}" sibTransId="{BF418087-E058-4861-9653-975953F66360}"/>
    <dgm:cxn modelId="{F96EF904-2468-4345-9B72-4BDBDECFF705}" type="presOf" srcId="{AF3D6768-0CE0-4FB9-8F88-69ACC8BA851C}" destId="{A18388DC-0284-410B-A4C4-83AA1ECFB8CC}" srcOrd="1" destOrd="0" presId="urn:microsoft.com/office/officeart/2005/8/layout/matrix1"/>
    <dgm:cxn modelId="{47E298F5-E3EC-43B0-8B0D-09810CE2B8A3}" type="presOf" srcId="{2B73A8AB-C2DC-4B68-8FCE-0620CBFDC1D0}" destId="{8D56470B-2A76-478E-892F-2FEAC3D90BB1}" srcOrd="0" destOrd="0" presId="urn:microsoft.com/office/officeart/2005/8/layout/matrix1"/>
    <dgm:cxn modelId="{250762B7-9031-4F93-9A1F-CA461F4FE17F}" srcId="{AB81A439-2773-4355-B919-09558C1A07D4}" destId="{BAE1891D-A38D-493C-99E6-6AFFB6184AA8}" srcOrd="0" destOrd="0" parTransId="{CAB362CA-3479-4F55-B593-761DE0E7E849}" sibTransId="{DD74CA08-A295-4DBE-8220-8A80DE44A022}"/>
    <dgm:cxn modelId="{BA92AC97-09A7-43C3-914B-17FB37328A9B}" type="presOf" srcId="{AB81A439-2773-4355-B919-09558C1A07D4}" destId="{E6868769-AD7C-47A9-B7B1-A953248CFF58}" srcOrd="0" destOrd="0" presId="urn:microsoft.com/office/officeart/2005/8/layout/matrix1"/>
    <dgm:cxn modelId="{8032E134-3D9B-412B-B935-9ACD972D20F0}" type="presOf" srcId="{DCEE2053-01A6-400D-9C72-91DEEEFBDF52}" destId="{49701E6D-3752-44C4-8EC3-4C33E17F2BE0}" srcOrd="1" destOrd="0" presId="urn:microsoft.com/office/officeart/2005/8/layout/matrix1"/>
    <dgm:cxn modelId="{DD2224BD-DF68-41F7-BF56-04E63FF8AD76}" type="presOf" srcId="{BAE1891D-A38D-493C-99E6-6AFFB6184AA8}" destId="{BB1AA089-1F6C-45B7-B94F-F211C8456C06}" srcOrd="1" destOrd="0" presId="urn:microsoft.com/office/officeart/2005/8/layout/matrix1"/>
    <dgm:cxn modelId="{BF837875-44C9-4E50-8912-B702770CB0F2}" srcId="{9F7AE719-6860-481C-A72D-506911E5E1C4}" destId="{AB81A439-2773-4355-B919-09558C1A07D4}" srcOrd="0" destOrd="0" parTransId="{F1F326A2-27C8-433C-86B7-980DE5AFFD94}" sibTransId="{75AD2F86-0881-4528-8876-334AE9B2FBAF}"/>
    <dgm:cxn modelId="{AB735B09-439D-45EA-B968-16ABA603C7AB}" type="presOf" srcId="{9F7AE719-6860-481C-A72D-506911E5E1C4}" destId="{CE3961D6-CB54-49F5-B99B-F22B1F934ED1}" srcOrd="0" destOrd="0" presId="urn:microsoft.com/office/officeart/2005/8/layout/matrix1"/>
    <dgm:cxn modelId="{3C333F8E-F45B-42C7-9F81-6F13C5C11813}" srcId="{AB81A439-2773-4355-B919-09558C1A07D4}" destId="{DCEE2053-01A6-400D-9C72-91DEEEFBDF52}" srcOrd="1" destOrd="0" parTransId="{1D8B3009-B194-48B5-8473-2F5154800D75}" sibTransId="{D1C2C9B7-79A5-4084-9A29-8111A17E20B5}"/>
    <dgm:cxn modelId="{472207E1-B96B-48ED-A4C3-BB82F0786950}" type="presParOf" srcId="{CE3961D6-CB54-49F5-B99B-F22B1F934ED1}" destId="{7DCAC0B2-D037-4832-9CD3-E627319B0833}" srcOrd="0" destOrd="0" presId="urn:microsoft.com/office/officeart/2005/8/layout/matrix1"/>
    <dgm:cxn modelId="{5BB94C2A-5421-40C8-A33C-67B99767C2B4}" type="presParOf" srcId="{7DCAC0B2-D037-4832-9CD3-E627319B0833}" destId="{8F74ADA2-86C1-441D-8A36-7BA4AAE566E5}" srcOrd="0" destOrd="0" presId="urn:microsoft.com/office/officeart/2005/8/layout/matrix1"/>
    <dgm:cxn modelId="{1CD36FC0-921F-4F0C-8E42-2C09B73D3711}" type="presParOf" srcId="{7DCAC0B2-D037-4832-9CD3-E627319B0833}" destId="{BB1AA089-1F6C-45B7-B94F-F211C8456C06}" srcOrd="1" destOrd="0" presId="urn:microsoft.com/office/officeart/2005/8/layout/matrix1"/>
    <dgm:cxn modelId="{00229772-541E-4CAF-9937-888B058146F2}" type="presParOf" srcId="{7DCAC0B2-D037-4832-9CD3-E627319B0833}" destId="{CE175173-E986-4978-860B-301141341917}" srcOrd="2" destOrd="0" presId="urn:microsoft.com/office/officeart/2005/8/layout/matrix1"/>
    <dgm:cxn modelId="{FFC5019A-BCA8-46F1-B5BE-C40FC7F1BBBE}" type="presParOf" srcId="{7DCAC0B2-D037-4832-9CD3-E627319B0833}" destId="{49701E6D-3752-44C4-8EC3-4C33E17F2BE0}" srcOrd="3" destOrd="0" presId="urn:microsoft.com/office/officeart/2005/8/layout/matrix1"/>
    <dgm:cxn modelId="{C11EF62A-6EA7-44CC-AF7F-C0486BA4374C}" type="presParOf" srcId="{7DCAC0B2-D037-4832-9CD3-E627319B0833}" destId="{8D56470B-2A76-478E-892F-2FEAC3D90BB1}" srcOrd="4" destOrd="0" presId="urn:microsoft.com/office/officeart/2005/8/layout/matrix1"/>
    <dgm:cxn modelId="{F4334D3F-8762-43A8-943E-172038778F94}" type="presParOf" srcId="{7DCAC0B2-D037-4832-9CD3-E627319B0833}" destId="{D120B186-D5FB-4A93-8FA2-76846452FF3E}" srcOrd="5" destOrd="0" presId="urn:microsoft.com/office/officeart/2005/8/layout/matrix1"/>
    <dgm:cxn modelId="{63CFEA84-F31D-4DA3-986A-A1FCDBC39D90}" type="presParOf" srcId="{7DCAC0B2-D037-4832-9CD3-E627319B0833}" destId="{62F11468-3921-42B0-A442-726694B7DE95}" srcOrd="6" destOrd="0" presId="urn:microsoft.com/office/officeart/2005/8/layout/matrix1"/>
    <dgm:cxn modelId="{B07B1E87-9663-4FD0-A793-79DF6FA6DAC4}" type="presParOf" srcId="{7DCAC0B2-D037-4832-9CD3-E627319B0833}" destId="{A18388DC-0284-410B-A4C4-83AA1ECFB8CC}" srcOrd="7" destOrd="0" presId="urn:microsoft.com/office/officeart/2005/8/layout/matrix1"/>
    <dgm:cxn modelId="{2D12A4C4-437F-482A-A3DD-DEBDE94ADA80}" type="presParOf" srcId="{CE3961D6-CB54-49F5-B99B-F22B1F934ED1}" destId="{E6868769-AD7C-47A9-B7B1-A953248CFF5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332E76-5179-4CFB-AE3E-44F94B370FB7}"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s-ES"/>
        </a:p>
      </dgm:t>
    </dgm:pt>
    <dgm:pt modelId="{8609FEB2-0DDA-4E33-813A-8EE85F6E2AF6}">
      <dgm:prSet phldrT="[Texto]"/>
      <dgm:spPr/>
      <dgm:t>
        <a:bodyPr/>
        <a:lstStyle/>
        <a:p>
          <a:r>
            <a:rPr lang="es-ES" b="1" dirty="0" smtClean="0"/>
            <a:t>Libertad sindical</a:t>
          </a:r>
          <a:endParaRPr lang="es-ES" b="1" dirty="0"/>
        </a:p>
      </dgm:t>
    </dgm:pt>
    <dgm:pt modelId="{5576C1C3-9A4B-4620-B559-470BCC285F65}" type="parTrans" cxnId="{5A91565F-F953-4918-8961-8A32E6379E15}">
      <dgm:prSet/>
      <dgm:spPr/>
      <dgm:t>
        <a:bodyPr/>
        <a:lstStyle/>
        <a:p>
          <a:endParaRPr lang="es-ES"/>
        </a:p>
      </dgm:t>
    </dgm:pt>
    <dgm:pt modelId="{D0ADDDEA-21B9-4780-A25D-3748272236C2}" type="sibTrans" cxnId="{5A91565F-F953-4918-8961-8A32E6379E15}">
      <dgm:prSet/>
      <dgm:spPr/>
      <dgm:t>
        <a:bodyPr/>
        <a:lstStyle/>
        <a:p>
          <a:endParaRPr lang="es-ES"/>
        </a:p>
      </dgm:t>
    </dgm:pt>
    <dgm:pt modelId="{AEA3752D-8DF3-403A-84DB-DE8DA509AE2F}">
      <dgm:prSet phldrT="[Texto]" custT="1"/>
      <dgm:spPr/>
      <dgm:t>
        <a:bodyPr/>
        <a:lstStyle/>
        <a:p>
          <a:r>
            <a:rPr lang="es-ES" sz="1800" dirty="0" smtClean="0"/>
            <a:t>Derecho a Huelga</a:t>
          </a:r>
          <a:endParaRPr lang="es-ES" sz="1800" dirty="0"/>
        </a:p>
      </dgm:t>
    </dgm:pt>
    <dgm:pt modelId="{F1B2F180-1F59-4BC6-B394-85B9E0A002C8}" type="parTrans" cxnId="{8EC9D8C4-686A-4C7B-BAC1-07587289F4E7}">
      <dgm:prSet/>
      <dgm:spPr/>
      <dgm:t>
        <a:bodyPr/>
        <a:lstStyle/>
        <a:p>
          <a:endParaRPr lang="es-ES"/>
        </a:p>
      </dgm:t>
    </dgm:pt>
    <dgm:pt modelId="{92FA161A-2023-4092-B4AC-A26269629A7C}" type="sibTrans" cxnId="{8EC9D8C4-686A-4C7B-BAC1-07587289F4E7}">
      <dgm:prSet/>
      <dgm:spPr/>
      <dgm:t>
        <a:bodyPr/>
        <a:lstStyle/>
        <a:p>
          <a:endParaRPr lang="es-ES"/>
        </a:p>
      </dgm:t>
    </dgm:pt>
    <dgm:pt modelId="{265962CA-94E9-4E49-B977-3E2EFE2803EA}">
      <dgm:prSet phldrT="[Texto]" custT="1"/>
      <dgm:spPr/>
      <dgm:t>
        <a:bodyPr/>
        <a:lstStyle/>
        <a:p>
          <a:r>
            <a:rPr lang="es-ES" sz="1200" dirty="0" smtClean="0"/>
            <a:t>Derecho a la sindicalización</a:t>
          </a:r>
          <a:endParaRPr lang="es-ES" sz="1200" dirty="0"/>
        </a:p>
      </dgm:t>
    </dgm:pt>
    <dgm:pt modelId="{4DD6D2F1-D0B3-46EC-BCD4-754FBCEB8D44}" type="parTrans" cxnId="{4AA89773-3DC0-420A-BF40-8A61119E9A01}">
      <dgm:prSet/>
      <dgm:spPr/>
      <dgm:t>
        <a:bodyPr/>
        <a:lstStyle/>
        <a:p>
          <a:endParaRPr lang="es-ES"/>
        </a:p>
      </dgm:t>
    </dgm:pt>
    <dgm:pt modelId="{62CF9977-070C-483A-904C-DC67031AF5CF}" type="sibTrans" cxnId="{4AA89773-3DC0-420A-BF40-8A61119E9A01}">
      <dgm:prSet/>
      <dgm:spPr/>
      <dgm:t>
        <a:bodyPr/>
        <a:lstStyle/>
        <a:p>
          <a:endParaRPr lang="es-ES"/>
        </a:p>
      </dgm:t>
    </dgm:pt>
    <dgm:pt modelId="{61E5E2CC-6B9D-4838-960B-9407E2F2DD33}">
      <dgm:prSet phldrT="[Texto]" custT="1"/>
      <dgm:spPr/>
      <dgm:t>
        <a:bodyPr/>
        <a:lstStyle/>
        <a:p>
          <a:r>
            <a:rPr lang="es-ES" sz="1400" dirty="0" smtClean="0"/>
            <a:t>Derecho a la Negociación Colectiva</a:t>
          </a:r>
          <a:endParaRPr lang="es-ES" sz="1400" dirty="0"/>
        </a:p>
      </dgm:t>
    </dgm:pt>
    <dgm:pt modelId="{F47F83C9-6518-4823-BB51-20C21D42680E}" type="parTrans" cxnId="{1A0E0898-0C65-4308-A8E9-55856C38C65C}">
      <dgm:prSet/>
      <dgm:spPr/>
      <dgm:t>
        <a:bodyPr/>
        <a:lstStyle/>
        <a:p>
          <a:endParaRPr lang="es-ES"/>
        </a:p>
      </dgm:t>
    </dgm:pt>
    <dgm:pt modelId="{0140C758-3BAF-46FF-8EF6-ED63684357AB}" type="sibTrans" cxnId="{1A0E0898-0C65-4308-A8E9-55856C38C65C}">
      <dgm:prSet/>
      <dgm:spPr/>
      <dgm:t>
        <a:bodyPr/>
        <a:lstStyle/>
        <a:p>
          <a:endParaRPr lang="es-ES"/>
        </a:p>
      </dgm:t>
    </dgm:pt>
    <dgm:pt modelId="{960125DB-F938-42C3-AB9C-B96412F265FC}" type="pres">
      <dgm:prSet presAssocID="{4A332E76-5179-4CFB-AE3E-44F94B370FB7}" presName="Name0" presStyleCnt="0">
        <dgm:presLayoutVars>
          <dgm:chMax val="1"/>
          <dgm:dir/>
          <dgm:animLvl val="ctr"/>
          <dgm:resizeHandles val="exact"/>
        </dgm:presLayoutVars>
      </dgm:prSet>
      <dgm:spPr/>
      <dgm:t>
        <a:bodyPr/>
        <a:lstStyle/>
        <a:p>
          <a:endParaRPr lang="es-ES"/>
        </a:p>
      </dgm:t>
    </dgm:pt>
    <dgm:pt modelId="{744F83B4-3CAC-4EFA-81C8-027524157095}" type="pres">
      <dgm:prSet presAssocID="{8609FEB2-0DDA-4E33-813A-8EE85F6E2AF6}" presName="centerShape" presStyleLbl="node0" presStyleIdx="0" presStyleCnt="1"/>
      <dgm:spPr/>
      <dgm:t>
        <a:bodyPr/>
        <a:lstStyle/>
        <a:p>
          <a:endParaRPr lang="es-ES"/>
        </a:p>
      </dgm:t>
    </dgm:pt>
    <dgm:pt modelId="{D368BCEE-34FF-49A5-B704-D095237BBDCD}" type="pres">
      <dgm:prSet presAssocID="{AEA3752D-8DF3-403A-84DB-DE8DA509AE2F}" presName="node" presStyleLbl="node1" presStyleIdx="0" presStyleCnt="3">
        <dgm:presLayoutVars>
          <dgm:bulletEnabled val="1"/>
        </dgm:presLayoutVars>
      </dgm:prSet>
      <dgm:spPr/>
      <dgm:t>
        <a:bodyPr/>
        <a:lstStyle/>
        <a:p>
          <a:endParaRPr lang="es-ES"/>
        </a:p>
      </dgm:t>
    </dgm:pt>
    <dgm:pt modelId="{8E7CBBE0-0E47-4096-BA5E-22D7AADB8FA4}" type="pres">
      <dgm:prSet presAssocID="{AEA3752D-8DF3-403A-84DB-DE8DA509AE2F}" presName="dummy" presStyleCnt="0"/>
      <dgm:spPr/>
    </dgm:pt>
    <dgm:pt modelId="{E50853FA-9E7E-4335-A03B-0B361A82A866}" type="pres">
      <dgm:prSet presAssocID="{92FA161A-2023-4092-B4AC-A26269629A7C}" presName="sibTrans" presStyleLbl="sibTrans2D1" presStyleIdx="0" presStyleCnt="3"/>
      <dgm:spPr/>
      <dgm:t>
        <a:bodyPr/>
        <a:lstStyle/>
        <a:p>
          <a:endParaRPr lang="es-ES"/>
        </a:p>
      </dgm:t>
    </dgm:pt>
    <dgm:pt modelId="{A6236AA5-2F77-4AC1-B386-2C85B17D57E1}" type="pres">
      <dgm:prSet presAssocID="{265962CA-94E9-4E49-B977-3E2EFE2803EA}" presName="node" presStyleLbl="node1" presStyleIdx="1" presStyleCnt="3">
        <dgm:presLayoutVars>
          <dgm:bulletEnabled val="1"/>
        </dgm:presLayoutVars>
      </dgm:prSet>
      <dgm:spPr/>
      <dgm:t>
        <a:bodyPr/>
        <a:lstStyle/>
        <a:p>
          <a:endParaRPr lang="es-ES"/>
        </a:p>
      </dgm:t>
    </dgm:pt>
    <dgm:pt modelId="{852ACE7A-6C8C-44A1-9E85-E1BAF314A3B9}" type="pres">
      <dgm:prSet presAssocID="{265962CA-94E9-4E49-B977-3E2EFE2803EA}" presName="dummy" presStyleCnt="0"/>
      <dgm:spPr/>
    </dgm:pt>
    <dgm:pt modelId="{098A787C-D4B4-4CA6-89F0-30A5EE6C99C0}" type="pres">
      <dgm:prSet presAssocID="{62CF9977-070C-483A-904C-DC67031AF5CF}" presName="sibTrans" presStyleLbl="sibTrans2D1" presStyleIdx="1" presStyleCnt="3"/>
      <dgm:spPr/>
      <dgm:t>
        <a:bodyPr/>
        <a:lstStyle/>
        <a:p>
          <a:endParaRPr lang="es-ES"/>
        </a:p>
      </dgm:t>
    </dgm:pt>
    <dgm:pt modelId="{3F9A33DC-D933-4E2E-9970-9A38F27C2196}" type="pres">
      <dgm:prSet presAssocID="{61E5E2CC-6B9D-4838-960B-9407E2F2DD33}" presName="node" presStyleLbl="node1" presStyleIdx="2" presStyleCnt="3">
        <dgm:presLayoutVars>
          <dgm:bulletEnabled val="1"/>
        </dgm:presLayoutVars>
      </dgm:prSet>
      <dgm:spPr/>
      <dgm:t>
        <a:bodyPr/>
        <a:lstStyle/>
        <a:p>
          <a:endParaRPr lang="es-ES"/>
        </a:p>
      </dgm:t>
    </dgm:pt>
    <dgm:pt modelId="{4AE390CE-07ED-48BB-BE09-8B4CAB84EF4B}" type="pres">
      <dgm:prSet presAssocID="{61E5E2CC-6B9D-4838-960B-9407E2F2DD33}" presName="dummy" presStyleCnt="0"/>
      <dgm:spPr/>
    </dgm:pt>
    <dgm:pt modelId="{62A440CA-115A-4FB6-817B-45B2E8CC62A4}" type="pres">
      <dgm:prSet presAssocID="{0140C758-3BAF-46FF-8EF6-ED63684357AB}" presName="sibTrans" presStyleLbl="sibTrans2D1" presStyleIdx="2" presStyleCnt="3"/>
      <dgm:spPr/>
      <dgm:t>
        <a:bodyPr/>
        <a:lstStyle/>
        <a:p>
          <a:endParaRPr lang="es-ES"/>
        </a:p>
      </dgm:t>
    </dgm:pt>
  </dgm:ptLst>
  <dgm:cxnLst>
    <dgm:cxn modelId="{4DA512FF-94AF-4BF2-BEF1-F49B59A8C568}" type="presOf" srcId="{62CF9977-070C-483A-904C-DC67031AF5CF}" destId="{098A787C-D4B4-4CA6-89F0-30A5EE6C99C0}" srcOrd="0" destOrd="0" presId="urn:microsoft.com/office/officeart/2005/8/layout/radial6"/>
    <dgm:cxn modelId="{7C0FDBAC-2437-4B2B-9DBE-A363E37C0C10}" type="presOf" srcId="{8609FEB2-0DDA-4E33-813A-8EE85F6E2AF6}" destId="{744F83B4-3CAC-4EFA-81C8-027524157095}" srcOrd="0" destOrd="0" presId="urn:microsoft.com/office/officeart/2005/8/layout/radial6"/>
    <dgm:cxn modelId="{01AF0DF7-FC61-4D5C-A984-C75096208D56}" type="presOf" srcId="{AEA3752D-8DF3-403A-84DB-DE8DA509AE2F}" destId="{D368BCEE-34FF-49A5-B704-D095237BBDCD}" srcOrd="0" destOrd="0" presId="urn:microsoft.com/office/officeart/2005/8/layout/radial6"/>
    <dgm:cxn modelId="{0B8BE35B-844B-4AFB-91EF-4B39C7E66A29}" type="presOf" srcId="{61E5E2CC-6B9D-4838-960B-9407E2F2DD33}" destId="{3F9A33DC-D933-4E2E-9970-9A38F27C2196}" srcOrd="0" destOrd="0" presId="urn:microsoft.com/office/officeart/2005/8/layout/radial6"/>
    <dgm:cxn modelId="{4AA89773-3DC0-420A-BF40-8A61119E9A01}" srcId="{8609FEB2-0DDA-4E33-813A-8EE85F6E2AF6}" destId="{265962CA-94E9-4E49-B977-3E2EFE2803EA}" srcOrd="1" destOrd="0" parTransId="{4DD6D2F1-D0B3-46EC-BCD4-754FBCEB8D44}" sibTransId="{62CF9977-070C-483A-904C-DC67031AF5CF}"/>
    <dgm:cxn modelId="{8C42A70A-9483-47DD-B418-DB2292C48553}" type="presOf" srcId="{4A332E76-5179-4CFB-AE3E-44F94B370FB7}" destId="{960125DB-F938-42C3-AB9C-B96412F265FC}" srcOrd="0" destOrd="0" presId="urn:microsoft.com/office/officeart/2005/8/layout/radial6"/>
    <dgm:cxn modelId="{1A0E0898-0C65-4308-A8E9-55856C38C65C}" srcId="{8609FEB2-0DDA-4E33-813A-8EE85F6E2AF6}" destId="{61E5E2CC-6B9D-4838-960B-9407E2F2DD33}" srcOrd="2" destOrd="0" parTransId="{F47F83C9-6518-4823-BB51-20C21D42680E}" sibTransId="{0140C758-3BAF-46FF-8EF6-ED63684357AB}"/>
    <dgm:cxn modelId="{13F6B7A8-D814-4DEA-AC99-CC3F13F95665}" type="presOf" srcId="{92FA161A-2023-4092-B4AC-A26269629A7C}" destId="{E50853FA-9E7E-4335-A03B-0B361A82A866}" srcOrd="0" destOrd="0" presId="urn:microsoft.com/office/officeart/2005/8/layout/radial6"/>
    <dgm:cxn modelId="{C3A407B0-9D72-42D6-9EF5-2C0EB4987AE1}" type="presOf" srcId="{0140C758-3BAF-46FF-8EF6-ED63684357AB}" destId="{62A440CA-115A-4FB6-817B-45B2E8CC62A4}" srcOrd="0" destOrd="0" presId="urn:microsoft.com/office/officeart/2005/8/layout/radial6"/>
    <dgm:cxn modelId="{8EC9D8C4-686A-4C7B-BAC1-07587289F4E7}" srcId="{8609FEB2-0DDA-4E33-813A-8EE85F6E2AF6}" destId="{AEA3752D-8DF3-403A-84DB-DE8DA509AE2F}" srcOrd="0" destOrd="0" parTransId="{F1B2F180-1F59-4BC6-B394-85B9E0A002C8}" sibTransId="{92FA161A-2023-4092-B4AC-A26269629A7C}"/>
    <dgm:cxn modelId="{A58CAB41-96E2-47BE-99C9-75CE3AD503FF}" type="presOf" srcId="{265962CA-94E9-4E49-B977-3E2EFE2803EA}" destId="{A6236AA5-2F77-4AC1-B386-2C85B17D57E1}" srcOrd="0" destOrd="0" presId="urn:microsoft.com/office/officeart/2005/8/layout/radial6"/>
    <dgm:cxn modelId="{5A91565F-F953-4918-8961-8A32E6379E15}" srcId="{4A332E76-5179-4CFB-AE3E-44F94B370FB7}" destId="{8609FEB2-0DDA-4E33-813A-8EE85F6E2AF6}" srcOrd="0" destOrd="0" parTransId="{5576C1C3-9A4B-4620-B559-470BCC285F65}" sibTransId="{D0ADDDEA-21B9-4780-A25D-3748272236C2}"/>
    <dgm:cxn modelId="{D4D5A2A1-6F44-42CA-851D-9C72EE0738EE}" type="presParOf" srcId="{960125DB-F938-42C3-AB9C-B96412F265FC}" destId="{744F83B4-3CAC-4EFA-81C8-027524157095}" srcOrd="0" destOrd="0" presId="urn:microsoft.com/office/officeart/2005/8/layout/radial6"/>
    <dgm:cxn modelId="{1DBA1C0A-8C29-4D6A-94BB-686A60195ACF}" type="presParOf" srcId="{960125DB-F938-42C3-AB9C-B96412F265FC}" destId="{D368BCEE-34FF-49A5-B704-D095237BBDCD}" srcOrd="1" destOrd="0" presId="urn:microsoft.com/office/officeart/2005/8/layout/radial6"/>
    <dgm:cxn modelId="{E234D745-44DA-4BEC-B4E1-8EAF489E1F02}" type="presParOf" srcId="{960125DB-F938-42C3-AB9C-B96412F265FC}" destId="{8E7CBBE0-0E47-4096-BA5E-22D7AADB8FA4}" srcOrd="2" destOrd="0" presId="urn:microsoft.com/office/officeart/2005/8/layout/radial6"/>
    <dgm:cxn modelId="{F78561BD-3994-48CA-9EB6-31D36263CB32}" type="presParOf" srcId="{960125DB-F938-42C3-AB9C-B96412F265FC}" destId="{E50853FA-9E7E-4335-A03B-0B361A82A866}" srcOrd="3" destOrd="0" presId="urn:microsoft.com/office/officeart/2005/8/layout/radial6"/>
    <dgm:cxn modelId="{0ABB5BA6-B86B-4027-A158-9E7FE45CB007}" type="presParOf" srcId="{960125DB-F938-42C3-AB9C-B96412F265FC}" destId="{A6236AA5-2F77-4AC1-B386-2C85B17D57E1}" srcOrd="4" destOrd="0" presId="urn:microsoft.com/office/officeart/2005/8/layout/radial6"/>
    <dgm:cxn modelId="{9B8B41D0-23C5-4393-AF8E-9CF82FAE4918}" type="presParOf" srcId="{960125DB-F938-42C3-AB9C-B96412F265FC}" destId="{852ACE7A-6C8C-44A1-9E85-E1BAF314A3B9}" srcOrd="5" destOrd="0" presId="urn:microsoft.com/office/officeart/2005/8/layout/radial6"/>
    <dgm:cxn modelId="{C2A389A2-AE7B-4EE0-AA18-881CE1947B79}" type="presParOf" srcId="{960125DB-F938-42C3-AB9C-B96412F265FC}" destId="{098A787C-D4B4-4CA6-89F0-30A5EE6C99C0}" srcOrd="6" destOrd="0" presId="urn:microsoft.com/office/officeart/2005/8/layout/radial6"/>
    <dgm:cxn modelId="{03972BE6-CBF7-4E00-8B16-656F4044E924}" type="presParOf" srcId="{960125DB-F938-42C3-AB9C-B96412F265FC}" destId="{3F9A33DC-D933-4E2E-9970-9A38F27C2196}" srcOrd="7" destOrd="0" presId="urn:microsoft.com/office/officeart/2005/8/layout/radial6"/>
    <dgm:cxn modelId="{62B3623F-891D-46D4-A37B-3EA3FCE4DD04}" type="presParOf" srcId="{960125DB-F938-42C3-AB9C-B96412F265FC}" destId="{4AE390CE-07ED-48BB-BE09-8B4CAB84EF4B}" srcOrd="8" destOrd="0" presId="urn:microsoft.com/office/officeart/2005/8/layout/radial6"/>
    <dgm:cxn modelId="{FCE7D369-C874-4687-ACDC-C22908319A88}" type="presParOf" srcId="{960125DB-F938-42C3-AB9C-B96412F265FC}" destId="{62A440CA-115A-4FB6-817B-45B2E8CC62A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80890B-ADEA-4141-8F93-2B5A0EEB6C9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95313F89-B076-4FA0-9A9C-EFEFA7769033}">
      <dgm:prSet phldrT="[Texto]" custT="1"/>
      <dgm:spPr/>
      <dgm:t>
        <a:bodyPr/>
        <a:lstStyle/>
        <a:p>
          <a:r>
            <a:rPr lang="es-ES" sz="2000" b="1" dirty="0" smtClean="0"/>
            <a:t>2006</a:t>
          </a:r>
          <a:endParaRPr lang="es-ES" sz="2000" b="1" dirty="0"/>
        </a:p>
      </dgm:t>
    </dgm:pt>
    <dgm:pt modelId="{66953A82-30B0-4E6F-A20D-4CEEEA480411}" type="parTrans" cxnId="{DB4D5067-7814-4244-BB93-15BD6E072714}">
      <dgm:prSet/>
      <dgm:spPr/>
      <dgm:t>
        <a:bodyPr/>
        <a:lstStyle/>
        <a:p>
          <a:endParaRPr lang="es-ES"/>
        </a:p>
      </dgm:t>
    </dgm:pt>
    <dgm:pt modelId="{8084DE5F-C12B-40FE-9A9D-C0451960D134}" type="sibTrans" cxnId="{DB4D5067-7814-4244-BB93-15BD6E072714}">
      <dgm:prSet/>
      <dgm:spPr/>
      <dgm:t>
        <a:bodyPr/>
        <a:lstStyle/>
        <a:p>
          <a:endParaRPr lang="es-ES"/>
        </a:p>
      </dgm:t>
    </dgm:pt>
    <dgm:pt modelId="{36AEB685-7D08-494E-8A71-316428B97ABC}">
      <dgm:prSet phldrT="[Texto]" custT="1"/>
      <dgm:spPr/>
      <dgm:t>
        <a:bodyPr/>
        <a:lstStyle/>
        <a:p>
          <a:r>
            <a:rPr lang="es-CL" sz="1600" dirty="0" smtClean="0"/>
            <a:t>Aguinaldos </a:t>
          </a:r>
          <a:endParaRPr lang="es-ES" sz="1600" dirty="0"/>
        </a:p>
      </dgm:t>
    </dgm:pt>
    <dgm:pt modelId="{7E212040-167D-4A40-87E1-BD284A3E2A8C}" type="parTrans" cxnId="{424F6408-82F5-4972-BE6B-E4DCDF0EF5A9}">
      <dgm:prSet/>
      <dgm:spPr/>
      <dgm:t>
        <a:bodyPr/>
        <a:lstStyle/>
        <a:p>
          <a:endParaRPr lang="es-ES"/>
        </a:p>
      </dgm:t>
    </dgm:pt>
    <dgm:pt modelId="{D3C8A351-1B56-4AC4-98A9-A9A3D6F1AB9F}" type="sibTrans" cxnId="{424F6408-82F5-4972-BE6B-E4DCDF0EF5A9}">
      <dgm:prSet/>
      <dgm:spPr/>
      <dgm:t>
        <a:bodyPr/>
        <a:lstStyle/>
        <a:p>
          <a:endParaRPr lang="es-ES"/>
        </a:p>
      </dgm:t>
    </dgm:pt>
    <dgm:pt modelId="{C2156BB7-40F6-469F-AA14-A577F283B2AC}">
      <dgm:prSet phldrT="[Texto]" custT="1"/>
      <dgm:spPr/>
      <dgm:t>
        <a:bodyPr/>
        <a:lstStyle/>
        <a:p>
          <a:r>
            <a:rPr lang="es-ES" sz="1800" b="1" dirty="0" smtClean="0"/>
            <a:t>2011</a:t>
          </a:r>
          <a:endParaRPr lang="es-ES" sz="1800" b="1" dirty="0"/>
        </a:p>
      </dgm:t>
    </dgm:pt>
    <dgm:pt modelId="{A1FAE0ED-7E85-4F79-85BB-9D4E9EEE4231}" type="parTrans" cxnId="{9C5C6790-3E62-4796-BA82-961963B0AA39}">
      <dgm:prSet/>
      <dgm:spPr/>
      <dgm:t>
        <a:bodyPr/>
        <a:lstStyle/>
        <a:p>
          <a:endParaRPr lang="es-ES"/>
        </a:p>
      </dgm:t>
    </dgm:pt>
    <dgm:pt modelId="{C9815E5C-CA72-4538-AB1B-6B3A663F08A5}" type="sibTrans" cxnId="{9C5C6790-3E62-4796-BA82-961963B0AA39}">
      <dgm:prSet/>
      <dgm:spPr/>
      <dgm:t>
        <a:bodyPr/>
        <a:lstStyle/>
        <a:p>
          <a:endParaRPr lang="es-ES"/>
        </a:p>
      </dgm:t>
    </dgm:pt>
    <dgm:pt modelId="{51D889A5-5A5E-493D-8194-21AAF92F15BA}">
      <dgm:prSet phldrT="[Texto]" custT="1"/>
      <dgm:spPr/>
      <dgm:t>
        <a:bodyPr/>
        <a:lstStyle/>
        <a:p>
          <a:r>
            <a:rPr lang="es-CL" sz="1600" dirty="0" smtClean="0"/>
            <a:t>Aguinaldos</a:t>
          </a:r>
          <a:endParaRPr lang="es-ES" sz="1600" dirty="0"/>
        </a:p>
      </dgm:t>
    </dgm:pt>
    <dgm:pt modelId="{844D46A0-AB44-4183-BC28-52093E508955}" type="parTrans" cxnId="{5D136804-C605-42E9-BB57-03E79F80DF63}">
      <dgm:prSet/>
      <dgm:spPr/>
      <dgm:t>
        <a:bodyPr/>
        <a:lstStyle/>
        <a:p>
          <a:endParaRPr lang="es-ES"/>
        </a:p>
      </dgm:t>
    </dgm:pt>
    <dgm:pt modelId="{5E722168-CD37-4727-B279-6F3DF1879D7B}" type="sibTrans" cxnId="{5D136804-C605-42E9-BB57-03E79F80DF63}">
      <dgm:prSet/>
      <dgm:spPr/>
      <dgm:t>
        <a:bodyPr/>
        <a:lstStyle/>
        <a:p>
          <a:endParaRPr lang="es-ES"/>
        </a:p>
      </dgm:t>
    </dgm:pt>
    <dgm:pt modelId="{A8D417D4-797A-4DA1-885B-5F38B026B2D7}">
      <dgm:prSet phldrT="[Texto]" custT="1"/>
      <dgm:spPr/>
      <dgm:t>
        <a:bodyPr/>
        <a:lstStyle/>
        <a:p>
          <a:r>
            <a:rPr lang="es-ES" sz="1800" b="1" dirty="0" smtClean="0"/>
            <a:t>2016</a:t>
          </a:r>
          <a:endParaRPr lang="es-ES" sz="1800" b="1" dirty="0"/>
        </a:p>
      </dgm:t>
    </dgm:pt>
    <dgm:pt modelId="{5D5B16E1-46BA-4760-A55A-17F350B53999}" type="parTrans" cxnId="{B9C68F8B-81C3-4019-8A9B-293A5469BB67}">
      <dgm:prSet/>
      <dgm:spPr/>
      <dgm:t>
        <a:bodyPr/>
        <a:lstStyle/>
        <a:p>
          <a:endParaRPr lang="es-ES"/>
        </a:p>
      </dgm:t>
    </dgm:pt>
    <dgm:pt modelId="{15ABB94D-9E2A-4381-9B70-D6AA92F59B98}" type="sibTrans" cxnId="{B9C68F8B-81C3-4019-8A9B-293A5469BB67}">
      <dgm:prSet/>
      <dgm:spPr/>
      <dgm:t>
        <a:bodyPr/>
        <a:lstStyle/>
        <a:p>
          <a:endParaRPr lang="es-ES"/>
        </a:p>
      </dgm:t>
    </dgm:pt>
    <dgm:pt modelId="{3509912E-116C-4F59-8206-26F70037DC0E}">
      <dgm:prSet phldrT="[Texto]" custT="1"/>
      <dgm:spPr/>
      <dgm:t>
        <a:bodyPr/>
        <a:lstStyle/>
        <a:p>
          <a:r>
            <a:rPr lang="es-CL" sz="1600" dirty="0" smtClean="0"/>
            <a:t>Aguinaldos</a:t>
          </a:r>
          <a:endParaRPr lang="es-ES" sz="1600" dirty="0"/>
        </a:p>
      </dgm:t>
    </dgm:pt>
    <dgm:pt modelId="{C1FB0756-1000-4C29-9086-DA9205E3851E}" type="parTrans" cxnId="{4E50D833-E2D8-4B6F-B625-959889A74268}">
      <dgm:prSet/>
      <dgm:spPr/>
      <dgm:t>
        <a:bodyPr/>
        <a:lstStyle/>
        <a:p>
          <a:endParaRPr lang="es-ES"/>
        </a:p>
      </dgm:t>
    </dgm:pt>
    <dgm:pt modelId="{318C1EBD-3E92-43B4-9E83-D5C8A73B84A6}" type="sibTrans" cxnId="{4E50D833-E2D8-4B6F-B625-959889A74268}">
      <dgm:prSet/>
      <dgm:spPr/>
      <dgm:t>
        <a:bodyPr/>
        <a:lstStyle/>
        <a:p>
          <a:endParaRPr lang="es-ES"/>
        </a:p>
      </dgm:t>
    </dgm:pt>
    <dgm:pt modelId="{76F8E5B1-1BA7-421E-9C7B-964507E1D21C}">
      <dgm:prSet custT="1"/>
      <dgm:spPr/>
      <dgm:t>
        <a:bodyPr/>
        <a:lstStyle/>
        <a:p>
          <a:endParaRPr lang="es-CL" sz="1600" dirty="0"/>
        </a:p>
      </dgm:t>
    </dgm:pt>
    <dgm:pt modelId="{7AA97CD5-6054-4967-9EDC-08D3FC8B50F9}" type="parTrans" cxnId="{EE972126-5B35-4630-BCA2-69AB11133E28}">
      <dgm:prSet/>
      <dgm:spPr/>
      <dgm:t>
        <a:bodyPr/>
        <a:lstStyle/>
        <a:p>
          <a:endParaRPr lang="es-ES"/>
        </a:p>
      </dgm:t>
    </dgm:pt>
    <dgm:pt modelId="{ADE4EA06-45F6-4D30-9644-B7BF6DB0FB49}" type="sibTrans" cxnId="{EE972126-5B35-4630-BCA2-69AB11133E28}">
      <dgm:prSet/>
      <dgm:spPr/>
      <dgm:t>
        <a:bodyPr/>
        <a:lstStyle/>
        <a:p>
          <a:endParaRPr lang="es-ES"/>
        </a:p>
      </dgm:t>
    </dgm:pt>
    <dgm:pt modelId="{B1539CC6-F5CC-4731-A1EB-5BD9E3683E6B}">
      <dgm:prSet custT="1"/>
      <dgm:spPr/>
      <dgm:t>
        <a:bodyPr/>
        <a:lstStyle/>
        <a:p>
          <a:r>
            <a:rPr lang="es-CL" sz="1600" dirty="0" smtClean="0"/>
            <a:t>Asignación de escolaridad</a:t>
          </a:r>
          <a:endParaRPr lang="es-CL" sz="1600" dirty="0"/>
        </a:p>
      </dgm:t>
    </dgm:pt>
    <dgm:pt modelId="{A0B6BE19-D739-4A09-BE32-0A75D1888C19}" type="parTrans" cxnId="{E176E52D-6507-4F7D-AACE-E0F328CF9176}">
      <dgm:prSet/>
      <dgm:spPr/>
      <dgm:t>
        <a:bodyPr/>
        <a:lstStyle/>
        <a:p>
          <a:endParaRPr lang="es-ES"/>
        </a:p>
      </dgm:t>
    </dgm:pt>
    <dgm:pt modelId="{3E869302-D3CF-40C2-9A8A-7E4CFD93A2EF}" type="sibTrans" cxnId="{E176E52D-6507-4F7D-AACE-E0F328CF9176}">
      <dgm:prSet/>
      <dgm:spPr/>
      <dgm:t>
        <a:bodyPr/>
        <a:lstStyle/>
        <a:p>
          <a:endParaRPr lang="es-ES"/>
        </a:p>
      </dgm:t>
    </dgm:pt>
    <dgm:pt modelId="{8983B0DC-9CD1-4CEF-902F-A3C45A7F0E4C}">
      <dgm:prSet custT="1"/>
      <dgm:spPr/>
      <dgm:t>
        <a:bodyPr/>
        <a:lstStyle/>
        <a:p>
          <a:endParaRPr lang="es-CL" sz="1600" dirty="0"/>
        </a:p>
      </dgm:t>
    </dgm:pt>
    <dgm:pt modelId="{0D71B06D-A2A8-46E9-A044-4C951B0D3C53}" type="parTrans" cxnId="{B90E605A-9E6A-4F72-A252-A8E408F226EF}">
      <dgm:prSet/>
      <dgm:spPr/>
      <dgm:t>
        <a:bodyPr/>
        <a:lstStyle/>
        <a:p>
          <a:endParaRPr lang="es-ES"/>
        </a:p>
      </dgm:t>
    </dgm:pt>
    <dgm:pt modelId="{36ED7DE0-213A-4F23-9DA8-6604A60A57C9}" type="sibTrans" cxnId="{B90E605A-9E6A-4F72-A252-A8E408F226EF}">
      <dgm:prSet/>
      <dgm:spPr/>
      <dgm:t>
        <a:bodyPr/>
        <a:lstStyle/>
        <a:p>
          <a:endParaRPr lang="es-ES"/>
        </a:p>
      </dgm:t>
    </dgm:pt>
    <dgm:pt modelId="{3362DB07-7F52-4931-83F8-75F5BF22D176}">
      <dgm:prSet custT="1"/>
      <dgm:spPr/>
      <dgm:t>
        <a:bodyPr/>
        <a:lstStyle/>
        <a:p>
          <a:r>
            <a:rPr lang="es-CL" sz="1600" dirty="0" smtClean="0"/>
            <a:t>Clausulas de higiene y seguridad y condiciones ambientales.</a:t>
          </a:r>
          <a:endParaRPr lang="es-CL" sz="1600" dirty="0"/>
        </a:p>
      </dgm:t>
    </dgm:pt>
    <dgm:pt modelId="{265F0D82-AC6B-4E7C-ACF7-5071EB80537F}" type="parTrans" cxnId="{688C3BF7-62E1-49DE-B0E2-4AA4EB2A909F}">
      <dgm:prSet/>
      <dgm:spPr/>
      <dgm:t>
        <a:bodyPr/>
        <a:lstStyle/>
        <a:p>
          <a:endParaRPr lang="es-ES"/>
        </a:p>
      </dgm:t>
    </dgm:pt>
    <dgm:pt modelId="{495EE2C1-83EC-418E-B743-9A3BDE525059}" type="sibTrans" cxnId="{688C3BF7-62E1-49DE-B0E2-4AA4EB2A909F}">
      <dgm:prSet/>
      <dgm:spPr/>
      <dgm:t>
        <a:bodyPr/>
        <a:lstStyle/>
        <a:p>
          <a:endParaRPr lang="es-ES"/>
        </a:p>
      </dgm:t>
    </dgm:pt>
    <dgm:pt modelId="{08296148-CF0B-4994-BA38-B27C77A40141}">
      <dgm:prSet custT="1"/>
      <dgm:spPr/>
      <dgm:t>
        <a:bodyPr/>
        <a:lstStyle/>
        <a:p>
          <a:endParaRPr lang="es-CL" sz="1600" dirty="0"/>
        </a:p>
      </dgm:t>
    </dgm:pt>
    <dgm:pt modelId="{1655162E-1E2E-464D-8224-E115A60C0F11}" type="parTrans" cxnId="{5B3EBE41-BD43-4FD6-BB74-006A0BC12B3B}">
      <dgm:prSet/>
      <dgm:spPr/>
      <dgm:t>
        <a:bodyPr/>
        <a:lstStyle/>
        <a:p>
          <a:endParaRPr lang="es-ES"/>
        </a:p>
      </dgm:t>
    </dgm:pt>
    <dgm:pt modelId="{9D6CF567-CB39-46F9-8969-561301B42367}" type="sibTrans" cxnId="{5B3EBE41-BD43-4FD6-BB74-006A0BC12B3B}">
      <dgm:prSet/>
      <dgm:spPr/>
      <dgm:t>
        <a:bodyPr/>
        <a:lstStyle/>
        <a:p>
          <a:endParaRPr lang="es-ES"/>
        </a:p>
      </dgm:t>
    </dgm:pt>
    <dgm:pt modelId="{D7BBF64A-AD5A-43B4-9AC9-7FB0DC2E3508}">
      <dgm:prSet custT="1"/>
      <dgm:spPr/>
      <dgm:t>
        <a:bodyPr/>
        <a:lstStyle/>
        <a:p>
          <a:r>
            <a:rPr lang="es-CL" sz="1600" dirty="0" smtClean="0"/>
            <a:t>Prestaciones de Colación</a:t>
          </a:r>
          <a:endParaRPr lang="es-CL" sz="1600" dirty="0"/>
        </a:p>
      </dgm:t>
    </dgm:pt>
    <dgm:pt modelId="{7A15ACF2-BB29-412C-B63D-01A474C68117}" type="parTrans" cxnId="{2CEF7AB4-E2F4-4666-A9AA-F090069EB3D4}">
      <dgm:prSet/>
      <dgm:spPr/>
      <dgm:t>
        <a:bodyPr/>
        <a:lstStyle/>
        <a:p>
          <a:endParaRPr lang="es-ES"/>
        </a:p>
      </dgm:t>
    </dgm:pt>
    <dgm:pt modelId="{1EEFD230-6E34-466D-AACA-7516ED92AD43}" type="sibTrans" cxnId="{2CEF7AB4-E2F4-4666-A9AA-F090069EB3D4}">
      <dgm:prSet/>
      <dgm:spPr/>
      <dgm:t>
        <a:bodyPr/>
        <a:lstStyle/>
        <a:p>
          <a:endParaRPr lang="es-ES"/>
        </a:p>
      </dgm:t>
    </dgm:pt>
    <dgm:pt modelId="{E81206C4-7050-4759-91AB-8E9F3A66BA3B}">
      <dgm:prSet custT="1"/>
      <dgm:spPr/>
      <dgm:t>
        <a:bodyPr/>
        <a:lstStyle/>
        <a:p>
          <a:endParaRPr lang="es-CL" sz="1600" dirty="0"/>
        </a:p>
      </dgm:t>
    </dgm:pt>
    <dgm:pt modelId="{0EE25EF5-A428-4606-8849-00728B046464}" type="parTrans" cxnId="{64DC7980-E02C-443C-9041-02B18F1ED84D}">
      <dgm:prSet/>
      <dgm:spPr/>
      <dgm:t>
        <a:bodyPr/>
        <a:lstStyle/>
        <a:p>
          <a:endParaRPr lang="es-ES"/>
        </a:p>
      </dgm:t>
    </dgm:pt>
    <dgm:pt modelId="{4CE9EE0C-778F-4DA8-A520-1CA07AA6733E}" type="sibTrans" cxnId="{64DC7980-E02C-443C-9041-02B18F1ED84D}">
      <dgm:prSet/>
      <dgm:spPr/>
      <dgm:t>
        <a:bodyPr/>
        <a:lstStyle/>
        <a:p>
          <a:endParaRPr lang="es-ES"/>
        </a:p>
      </dgm:t>
    </dgm:pt>
    <dgm:pt modelId="{0F4F7CC7-1059-449D-AD87-54F389A5E86D}">
      <dgm:prSet custT="1"/>
      <dgm:spPr/>
      <dgm:t>
        <a:bodyPr/>
        <a:lstStyle/>
        <a:p>
          <a:r>
            <a:rPr lang="es-CL" sz="1600" dirty="0" smtClean="0"/>
            <a:t>Vacaciones y días festivos extralegales</a:t>
          </a:r>
          <a:endParaRPr lang="es-ES" sz="1600" dirty="0"/>
        </a:p>
      </dgm:t>
    </dgm:pt>
    <dgm:pt modelId="{C61D953E-BEFB-4399-BE71-4A26CB345665}" type="parTrans" cxnId="{5F2FCE76-C46D-4D1B-9563-5D0D3A03A4F4}">
      <dgm:prSet/>
      <dgm:spPr/>
      <dgm:t>
        <a:bodyPr/>
        <a:lstStyle/>
        <a:p>
          <a:endParaRPr lang="es-ES"/>
        </a:p>
      </dgm:t>
    </dgm:pt>
    <dgm:pt modelId="{F84D65DD-98CE-4B7A-8C0B-D21CD3C14EF3}" type="sibTrans" cxnId="{5F2FCE76-C46D-4D1B-9563-5D0D3A03A4F4}">
      <dgm:prSet/>
      <dgm:spPr/>
      <dgm:t>
        <a:bodyPr/>
        <a:lstStyle/>
        <a:p>
          <a:endParaRPr lang="es-ES"/>
        </a:p>
      </dgm:t>
    </dgm:pt>
    <dgm:pt modelId="{2C0AE10D-EA77-4A4B-83C3-8B838ECF6A6C}">
      <dgm:prSet custT="1"/>
      <dgm:spPr/>
      <dgm:t>
        <a:bodyPr/>
        <a:lstStyle/>
        <a:p>
          <a:endParaRPr lang="es-CL" sz="1600" dirty="0"/>
        </a:p>
      </dgm:t>
    </dgm:pt>
    <dgm:pt modelId="{1EFBD1BA-E929-4C49-AFB3-AEA104CC17C7}" type="parTrans" cxnId="{20B04DC1-32A7-48B0-80A5-966FCB88818A}">
      <dgm:prSet/>
      <dgm:spPr/>
      <dgm:t>
        <a:bodyPr/>
        <a:lstStyle/>
        <a:p>
          <a:endParaRPr lang="es-ES"/>
        </a:p>
      </dgm:t>
    </dgm:pt>
    <dgm:pt modelId="{F4E6B58A-10E4-4739-AE50-B741183F43E4}" type="sibTrans" cxnId="{20B04DC1-32A7-48B0-80A5-966FCB88818A}">
      <dgm:prSet/>
      <dgm:spPr/>
      <dgm:t>
        <a:bodyPr/>
        <a:lstStyle/>
        <a:p>
          <a:endParaRPr lang="es-ES"/>
        </a:p>
      </dgm:t>
    </dgm:pt>
    <dgm:pt modelId="{9920D3FC-4586-4975-B9ED-9B6F4F39AF48}">
      <dgm:prSet custT="1"/>
      <dgm:spPr/>
      <dgm:t>
        <a:bodyPr/>
        <a:lstStyle/>
        <a:p>
          <a:r>
            <a:rPr lang="es-CL" sz="1600" dirty="0" smtClean="0"/>
            <a:t>Asignación escolaridad</a:t>
          </a:r>
          <a:endParaRPr lang="es-CL" sz="1600" dirty="0"/>
        </a:p>
      </dgm:t>
    </dgm:pt>
    <dgm:pt modelId="{31871224-0E26-4A39-8D63-CFEC14F838DB}" type="parTrans" cxnId="{17332E0E-58C1-4E10-AFC0-59F6C4DB4A95}">
      <dgm:prSet/>
      <dgm:spPr/>
      <dgm:t>
        <a:bodyPr/>
        <a:lstStyle/>
        <a:p>
          <a:endParaRPr lang="es-ES"/>
        </a:p>
      </dgm:t>
    </dgm:pt>
    <dgm:pt modelId="{DB776EF9-826E-4813-BE4C-076901A77587}" type="sibTrans" cxnId="{17332E0E-58C1-4E10-AFC0-59F6C4DB4A95}">
      <dgm:prSet/>
      <dgm:spPr/>
      <dgm:t>
        <a:bodyPr/>
        <a:lstStyle/>
        <a:p>
          <a:endParaRPr lang="es-ES"/>
        </a:p>
      </dgm:t>
    </dgm:pt>
    <dgm:pt modelId="{8362D1F1-C783-4AEC-9948-2EFEA71521D7}">
      <dgm:prSet custT="1"/>
      <dgm:spPr/>
      <dgm:t>
        <a:bodyPr/>
        <a:lstStyle/>
        <a:p>
          <a:endParaRPr lang="es-CL" sz="1600" dirty="0"/>
        </a:p>
      </dgm:t>
    </dgm:pt>
    <dgm:pt modelId="{0A21B9E1-33AF-49A9-94DF-AA042BC7EFF6}" type="parTrans" cxnId="{4C516677-9BF4-4AE6-A8C5-DB90850F5507}">
      <dgm:prSet/>
      <dgm:spPr/>
      <dgm:t>
        <a:bodyPr/>
        <a:lstStyle/>
        <a:p>
          <a:endParaRPr lang="es-ES"/>
        </a:p>
      </dgm:t>
    </dgm:pt>
    <dgm:pt modelId="{8EA87FF3-4132-4517-B067-DA8FDE92C576}" type="sibTrans" cxnId="{4C516677-9BF4-4AE6-A8C5-DB90850F5507}">
      <dgm:prSet/>
      <dgm:spPr/>
      <dgm:t>
        <a:bodyPr/>
        <a:lstStyle/>
        <a:p>
          <a:endParaRPr lang="es-ES"/>
        </a:p>
      </dgm:t>
    </dgm:pt>
    <dgm:pt modelId="{274D6833-4EEF-4A04-A6F6-D98718948A78}">
      <dgm:prSet custT="1"/>
      <dgm:spPr/>
      <dgm:t>
        <a:bodyPr/>
        <a:lstStyle/>
        <a:p>
          <a:r>
            <a:rPr lang="es-CL" sz="1600" dirty="0" smtClean="0"/>
            <a:t>Gratificación convencional garantizada</a:t>
          </a:r>
          <a:endParaRPr lang="es-CL" sz="1600" dirty="0"/>
        </a:p>
      </dgm:t>
    </dgm:pt>
    <dgm:pt modelId="{7E35C13E-D72E-4EAC-86C3-54E29098682D}" type="parTrans" cxnId="{217061A3-46C6-462B-B73B-E4099F97CF59}">
      <dgm:prSet/>
      <dgm:spPr/>
      <dgm:t>
        <a:bodyPr/>
        <a:lstStyle/>
        <a:p>
          <a:endParaRPr lang="es-ES"/>
        </a:p>
      </dgm:t>
    </dgm:pt>
    <dgm:pt modelId="{36061D9B-6EE1-49B7-B2DA-0EC0C44519D8}" type="sibTrans" cxnId="{217061A3-46C6-462B-B73B-E4099F97CF59}">
      <dgm:prSet/>
      <dgm:spPr/>
      <dgm:t>
        <a:bodyPr/>
        <a:lstStyle/>
        <a:p>
          <a:endParaRPr lang="es-ES"/>
        </a:p>
      </dgm:t>
    </dgm:pt>
    <dgm:pt modelId="{453770EB-EA63-43E6-A975-1D4D1E03CC0D}">
      <dgm:prSet custT="1"/>
      <dgm:spPr/>
      <dgm:t>
        <a:bodyPr/>
        <a:lstStyle/>
        <a:p>
          <a:endParaRPr lang="es-CL" sz="1600" dirty="0"/>
        </a:p>
      </dgm:t>
    </dgm:pt>
    <dgm:pt modelId="{330DEA55-7C87-483F-BAC6-8F9AB49F34F2}" type="parTrans" cxnId="{2435BA1D-8F7C-4178-BC09-EFD4C7202F80}">
      <dgm:prSet/>
      <dgm:spPr/>
      <dgm:t>
        <a:bodyPr/>
        <a:lstStyle/>
        <a:p>
          <a:endParaRPr lang="es-ES"/>
        </a:p>
      </dgm:t>
    </dgm:pt>
    <dgm:pt modelId="{760FC407-4256-4F29-9950-C25FEB95CA38}" type="sibTrans" cxnId="{2435BA1D-8F7C-4178-BC09-EFD4C7202F80}">
      <dgm:prSet/>
      <dgm:spPr/>
      <dgm:t>
        <a:bodyPr/>
        <a:lstStyle/>
        <a:p>
          <a:endParaRPr lang="es-ES"/>
        </a:p>
      </dgm:t>
    </dgm:pt>
    <dgm:pt modelId="{AEF68700-5909-4A2B-AFD3-99627775D4C6}">
      <dgm:prSet custT="1"/>
      <dgm:spPr/>
      <dgm:t>
        <a:bodyPr/>
        <a:lstStyle/>
        <a:p>
          <a:r>
            <a:rPr lang="es-CL" sz="1600" dirty="0" smtClean="0"/>
            <a:t>Bono por sección o función</a:t>
          </a:r>
          <a:endParaRPr lang="es-CL" sz="1600" dirty="0"/>
        </a:p>
      </dgm:t>
    </dgm:pt>
    <dgm:pt modelId="{C35809B5-6675-4928-92A0-A50614B5D357}" type="parTrans" cxnId="{90175892-88B8-4F72-8D86-870345112224}">
      <dgm:prSet/>
      <dgm:spPr/>
      <dgm:t>
        <a:bodyPr/>
        <a:lstStyle/>
        <a:p>
          <a:endParaRPr lang="es-ES"/>
        </a:p>
      </dgm:t>
    </dgm:pt>
    <dgm:pt modelId="{39980DA6-26FB-448F-8458-5C81DF4B4F8D}" type="sibTrans" cxnId="{90175892-88B8-4F72-8D86-870345112224}">
      <dgm:prSet/>
      <dgm:spPr/>
      <dgm:t>
        <a:bodyPr/>
        <a:lstStyle/>
        <a:p>
          <a:endParaRPr lang="es-ES"/>
        </a:p>
      </dgm:t>
    </dgm:pt>
    <dgm:pt modelId="{8C51A60C-C2E7-46FF-8177-064FABF3A9A7}">
      <dgm:prSet custT="1"/>
      <dgm:spPr/>
      <dgm:t>
        <a:bodyPr/>
        <a:lstStyle/>
        <a:p>
          <a:endParaRPr lang="es-CL" sz="1600" dirty="0"/>
        </a:p>
      </dgm:t>
    </dgm:pt>
    <dgm:pt modelId="{B1AA7004-0981-4A48-AE08-9E191374609D}" type="parTrans" cxnId="{8EF69096-1548-479F-8CAF-0167C563A243}">
      <dgm:prSet/>
      <dgm:spPr/>
      <dgm:t>
        <a:bodyPr/>
        <a:lstStyle/>
        <a:p>
          <a:endParaRPr lang="es-ES"/>
        </a:p>
      </dgm:t>
    </dgm:pt>
    <dgm:pt modelId="{F7700AA2-706D-45EB-AC96-B309F22BC3D7}" type="sibTrans" cxnId="{8EF69096-1548-479F-8CAF-0167C563A243}">
      <dgm:prSet/>
      <dgm:spPr/>
      <dgm:t>
        <a:bodyPr/>
        <a:lstStyle/>
        <a:p>
          <a:endParaRPr lang="es-ES"/>
        </a:p>
      </dgm:t>
    </dgm:pt>
    <dgm:pt modelId="{4EC835A5-5335-44C4-950F-B260E22BA957}">
      <dgm:prSet custT="1"/>
      <dgm:spPr/>
      <dgm:t>
        <a:bodyPr/>
        <a:lstStyle/>
        <a:p>
          <a:r>
            <a:rPr lang="es-CL" sz="1600" dirty="0" smtClean="0"/>
            <a:t>Bono por condiciones y tiempos especiales de trabajo</a:t>
          </a:r>
          <a:endParaRPr lang="es-ES" sz="1600" dirty="0"/>
        </a:p>
      </dgm:t>
    </dgm:pt>
    <dgm:pt modelId="{F6B36CF7-408D-4D91-AAC3-66335ACD4D2A}" type="parTrans" cxnId="{09DA4E65-2F42-4E78-840C-242531D95DD7}">
      <dgm:prSet/>
      <dgm:spPr/>
      <dgm:t>
        <a:bodyPr/>
        <a:lstStyle/>
        <a:p>
          <a:endParaRPr lang="es-ES"/>
        </a:p>
      </dgm:t>
    </dgm:pt>
    <dgm:pt modelId="{0DF172D3-0C65-4BE3-8F4F-2308652323DB}" type="sibTrans" cxnId="{09DA4E65-2F42-4E78-840C-242531D95DD7}">
      <dgm:prSet/>
      <dgm:spPr/>
      <dgm:t>
        <a:bodyPr/>
        <a:lstStyle/>
        <a:p>
          <a:endParaRPr lang="es-ES"/>
        </a:p>
      </dgm:t>
    </dgm:pt>
    <dgm:pt modelId="{B98A5F69-AF06-472C-AB4C-3601D6B738A1}">
      <dgm:prSet custT="1"/>
      <dgm:spPr/>
      <dgm:t>
        <a:bodyPr/>
        <a:lstStyle/>
        <a:p>
          <a:endParaRPr lang="es-CL" sz="1600" dirty="0"/>
        </a:p>
      </dgm:t>
    </dgm:pt>
    <dgm:pt modelId="{BD0F9AAD-AFF2-46C9-9E14-88F02FE5FF20}" type="parTrans" cxnId="{6EE5847C-87E9-4765-A71A-E56D4CDA5913}">
      <dgm:prSet/>
      <dgm:spPr/>
      <dgm:t>
        <a:bodyPr/>
        <a:lstStyle/>
        <a:p>
          <a:endParaRPr lang="es-ES"/>
        </a:p>
      </dgm:t>
    </dgm:pt>
    <dgm:pt modelId="{CBEA20F8-B85A-486C-B328-BF939C806854}" type="sibTrans" cxnId="{6EE5847C-87E9-4765-A71A-E56D4CDA5913}">
      <dgm:prSet/>
      <dgm:spPr/>
      <dgm:t>
        <a:bodyPr/>
        <a:lstStyle/>
        <a:p>
          <a:endParaRPr lang="es-ES"/>
        </a:p>
      </dgm:t>
    </dgm:pt>
    <dgm:pt modelId="{EFB8E4FF-41C9-44E9-B3F0-71A11D47211C}">
      <dgm:prSet custT="1"/>
      <dgm:spPr/>
      <dgm:t>
        <a:bodyPr/>
        <a:lstStyle/>
        <a:p>
          <a:r>
            <a:rPr lang="es-CL" sz="1600" dirty="0" smtClean="0"/>
            <a:t>Asignación escolaridad</a:t>
          </a:r>
          <a:endParaRPr lang="es-CL" sz="1600" dirty="0"/>
        </a:p>
      </dgm:t>
    </dgm:pt>
    <dgm:pt modelId="{BD3ED5D5-1F8E-44D8-BD9C-FBDE51D7C5F1}" type="parTrans" cxnId="{729EA923-CFE2-4116-BC94-7E177DA9F030}">
      <dgm:prSet/>
      <dgm:spPr/>
      <dgm:t>
        <a:bodyPr/>
        <a:lstStyle/>
        <a:p>
          <a:endParaRPr lang="es-ES"/>
        </a:p>
      </dgm:t>
    </dgm:pt>
    <dgm:pt modelId="{712413CF-A96E-4E65-A0BA-58CA3E9D4D36}" type="sibTrans" cxnId="{729EA923-CFE2-4116-BC94-7E177DA9F030}">
      <dgm:prSet/>
      <dgm:spPr/>
      <dgm:t>
        <a:bodyPr/>
        <a:lstStyle/>
        <a:p>
          <a:endParaRPr lang="es-ES"/>
        </a:p>
      </dgm:t>
    </dgm:pt>
    <dgm:pt modelId="{6EA553EE-3E72-4BDA-A9F4-75225B535C43}">
      <dgm:prSet custT="1"/>
      <dgm:spPr/>
      <dgm:t>
        <a:bodyPr/>
        <a:lstStyle/>
        <a:p>
          <a:endParaRPr lang="es-CL" sz="1600" dirty="0"/>
        </a:p>
      </dgm:t>
    </dgm:pt>
    <dgm:pt modelId="{39FC4784-4A2C-46E6-B12A-CDCBF282A38E}" type="parTrans" cxnId="{F90A56EC-B7B6-49FB-B5B9-1FCCF1110080}">
      <dgm:prSet/>
      <dgm:spPr/>
      <dgm:t>
        <a:bodyPr/>
        <a:lstStyle/>
        <a:p>
          <a:endParaRPr lang="es-ES"/>
        </a:p>
      </dgm:t>
    </dgm:pt>
    <dgm:pt modelId="{7A819486-EDE1-488B-9CAD-DEACEF4B7BE7}" type="sibTrans" cxnId="{F90A56EC-B7B6-49FB-B5B9-1FCCF1110080}">
      <dgm:prSet/>
      <dgm:spPr/>
      <dgm:t>
        <a:bodyPr/>
        <a:lstStyle/>
        <a:p>
          <a:endParaRPr lang="es-ES"/>
        </a:p>
      </dgm:t>
    </dgm:pt>
    <dgm:pt modelId="{55D5A54D-AB66-437E-8F1E-19562C00C912}">
      <dgm:prSet custT="1"/>
      <dgm:spPr/>
      <dgm:t>
        <a:bodyPr/>
        <a:lstStyle/>
        <a:p>
          <a:r>
            <a:rPr lang="es-CL" sz="1600" dirty="0" smtClean="0"/>
            <a:t>Gratificación convencional garantizada</a:t>
          </a:r>
          <a:endParaRPr lang="es-CL" sz="1600" dirty="0"/>
        </a:p>
      </dgm:t>
    </dgm:pt>
    <dgm:pt modelId="{53B45B09-7B4F-4C1C-B105-88C772ABC7D7}" type="parTrans" cxnId="{C400CC2E-87C4-4D2F-9367-13FF18D631BF}">
      <dgm:prSet/>
      <dgm:spPr/>
      <dgm:t>
        <a:bodyPr/>
        <a:lstStyle/>
        <a:p>
          <a:endParaRPr lang="es-ES"/>
        </a:p>
      </dgm:t>
    </dgm:pt>
    <dgm:pt modelId="{F67D5AC1-BD98-4647-840A-583118216753}" type="sibTrans" cxnId="{C400CC2E-87C4-4D2F-9367-13FF18D631BF}">
      <dgm:prSet/>
      <dgm:spPr/>
      <dgm:t>
        <a:bodyPr/>
        <a:lstStyle/>
        <a:p>
          <a:endParaRPr lang="es-ES"/>
        </a:p>
      </dgm:t>
    </dgm:pt>
    <dgm:pt modelId="{EE069151-5E46-496F-A049-3142128966F3}">
      <dgm:prSet custT="1"/>
      <dgm:spPr/>
      <dgm:t>
        <a:bodyPr/>
        <a:lstStyle/>
        <a:p>
          <a:endParaRPr lang="es-CL" sz="1600" dirty="0"/>
        </a:p>
      </dgm:t>
    </dgm:pt>
    <dgm:pt modelId="{4EF588DE-CC42-48D2-BB2F-264A0EE4E2AD}" type="parTrans" cxnId="{2D72A04A-D684-422A-BE94-F3806BB7194F}">
      <dgm:prSet/>
      <dgm:spPr/>
      <dgm:t>
        <a:bodyPr/>
        <a:lstStyle/>
        <a:p>
          <a:endParaRPr lang="es-ES"/>
        </a:p>
      </dgm:t>
    </dgm:pt>
    <dgm:pt modelId="{6285DCE4-1151-4EFE-A57A-DDB49C77F6E9}" type="sibTrans" cxnId="{2D72A04A-D684-422A-BE94-F3806BB7194F}">
      <dgm:prSet/>
      <dgm:spPr/>
      <dgm:t>
        <a:bodyPr/>
        <a:lstStyle/>
        <a:p>
          <a:endParaRPr lang="es-ES"/>
        </a:p>
      </dgm:t>
    </dgm:pt>
    <dgm:pt modelId="{1D0263F6-D968-468F-B318-E9297BFE0670}">
      <dgm:prSet custT="1"/>
      <dgm:spPr/>
      <dgm:t>
        <a:bodyPr/>
        <a:lstStyle/>
        <a:p>
          <a:r>
            <a:rPr lang="es-CL" sz="1600" dirty="0" smtClean="0"/>
            <a:t>Prestaciones de colación</a:t>
          </a:r>
          <a:endParaRPr lang="es-CL" sz="1600" dirty="0"/>
        </a:p>
      </dgm:t>
    </dgm:pt>
    <dgm:pt modelId="{EA8C99C6-AC05-4700-B66A-52309B07C432}" type="parTrans" cxnId="{213BDE8C-4F87-4FDC-8120-67E6DD8C3ACF}">
      <dgm:prSet/>
      <dgm:spPr/>
      <dgm:t>
        <a:bodyPr/>
        <a:lstStyle/>
        <a:p>
          <a:endParaRPr lang="es-ES"/>
        </a:p>
      </dgm:t>
    </dgm:pt>
    <dgm:pt modelId="{F4F84722-8CC3-4F31-82C8-8AEEAA87EB77}" type="sibTrans" cxnId="{213BDE8C-4F87-4FDC-8120-67E6DD8C3ACF}">
      <dgm:prSet/>
      <dgm:spPr/>
      <dgm:t>
        <a:bodyPr/>
        <a:lstStyle/>
        <a:p>
          <a:endParaRPr lang="es-ES"/>
        </a:p>
      </dgm:t>
    </dgm:pt>
    <dgm:pt modelId="{6F3DE353-2D7E-4B34-8058-6236BB990089}">
      <dgm:prSet custT="1"/>
      <dgm:spPr/>
      <dgm:t>
        <a:bodyPr/>
        <a:lstStyle/>
        <a:p>
          <a:endParaRPr lang="es-CL" sz="1600" dirty="0"/>
        </a:p>
      </dgm:t>
    </dgm:pt>
    <dgm:pt modelId="{D4501645-63ED-4A0D-AE6F-607C27AEDA06}" type="parTrans" cxnId="{DB4830A3-1F0B-498C-915F-CC6E1DCA83F1}">
      <dgm:prSet/>
      <dgm:spPr/>
      <dgm:t>
        <a:bodyPr/>
        <a:lstStyle/>
        <a:p>
          <a:endParaRPr lang="es-ES"/>
        </a:p>
      </dgm:t>
    </dgm:pt>
    <dgm:pt modelId="{75F42F5F-0E8C-49C8-A312-38E52B9D92BE}" type="sibTrans" cxnId="{DB4830A3-1F0B-498C-915F-CC6E1DCA83F1}">
      <dgm:prSet/>
      <dgm:spPr/>
      <dgm:t>
        <a:bodyPr/>
        <a:lstStyle/>
        <a:p>
          <a:endParaRPr lang="es-ES"/>
        </a:p>
      </dgm:t>
    </dgm:pt>
    <dgm:pt modelId="{7F26E2C3-76CB-4DB0-B927-333A00E604D9}">
      <dgm:prSet custT="1"/>
      <dgm:spPr/>
      <dgm:t>
        <a:bodyPr/>
        <a:lstStyle/>
        <a:p>
          <a:r>
            <a:rPr lang="es-CL" sz="1600" dirty="0" smtClean="0"/>
            <a:t>Bonos por condiciones y tiempos especiales de trabajo</a:t>
          </a:r>
          <a:endParaRPr lang="es-CL" sz="1600" dirty="0"/>
        </a:p>
      </dgm:t>
    </dgm:pt>
    <dgm:pt modelId="{D1F17F09-2BB3-467F-816A-0C1DD5FADA24}" type="parTrans" cxnId="{FC15AE04-E910-4E80-BA6F-487648A748E1}">
      <dgm:prSet/>
      <dgm:spPr/>
      <dgm:t>
        <a:bodyPr/>
        <a:lstStyle/>
        <a:p>
          <a:endParaRPr lang="es-ES"/>
        </a:p>
      </dgm:t>
    </dgm:pt>
    <dgm:pt modelId="{3C2B2A3F-1395-4F00-8591-F11FD439BA6D}" type="sibTrans" cxnId="{FC15AE04-E910-4E80-BA6F-487648A748E1}">
      <dgm:prSet/>
      <dgm:spPr/>
      <dgm:t>
        <a:bodyPr/>
        <a:lstStyle/>
        <a:p>
          <a:endParaRPr lang="es-ES"/>
        </a:p>
      </dgm:t>
    </dgm:pt>
    <dgm:pt modelId="{47ADE7D9-659C-4A84-BE02-3451A83C061D}" type="pres">
      <dgm:prSet presAssocID="{5580890B-ADEA-4141-8F93-2B5A0EEB6C9A}" presName="Name0" presStyleCnt="0">
        <dgm:presLayoutVars>
          <dgm:dir/>
          <dgm:animLvl val="lvl"/>
          <dgm:resizeHandles val="exact"/>
        </dgm:presLayoutVars>
      </dgm:prSet>
      <dgm:spPr/>
      <dgm:t>
        <a:bodyPr/>
        <a:lstStyle/>
        <a:p>
          <a:endParaRPr lang="es-ES"/>
        </a:p>
      </dgm:t>
    </dgm:pt>
    <dgm:pt modelId="{D098A350-8ADC-4EAE-88DB-D1DB8EF862F4}" type="pres">
      <dgm:prSet presAssocID="{95313F89-B076-4FA0-9A9C-EFEFA7769033}" presName="composite" presStyleCnt="0"/>
      <dgm:spPr/>
    </dgm:pt>
    <dgm:pt modelId="{6EEFD336-E13C-468B-AEB6-30D1A27E9AC1}" type="pres">
      <dgm:prSet presAssocID="{95313F89-B076-4FA0-9A9C-EFEFA7769033}" presName="parTx" presStyleLbl="alignNode1" presStyleIdx="0" presStyleCnt="3" custLinFactNeighborX="-929">
        <dgm:presLayoutVars>
          <dgm:chMax val="0"/>
          <dgm:chPref val="0"/>
          <dgm:bulletEnabled val="1"/>
        </dgm:presLayoutVars>
      </dgm:prSet>
      <dgm:spPr/>
      <dgm:t>
        <a:bodyPr/>
        <a:lstStyle/>
        <a:p>
          <a:endParaRPr lang="es-ES"/>
        </a:p>
      </dgm:t>
    </dgm:pt>
    <dgm:pt modelId="{5F5A2466-9FCB-4500-B735-15E0DEB40D6D}" type="pres">
      <dgm:prSet presAssocID="{95313F89-B076-4FA0-9A9C-EFEFA7769033}" presName="desTx" presStyleLbl="alignAccFollowNode1" presStyleIdx="0" presStyleCnt="3">
        <dgm:presLayoutVars>
          <dgm:bulletEnabled val="1"/>
        </dgm:presLayoutVars>
      </dgm:prSet>
      <dgm:spPr/>
      <dgm:t>
        <a:bodyPr/>
        <a:lstStyle/>
        <a:p>
          <a:endParaRPr lang="es-ES"/>
        </a:p>
      </dgm:t>
    </dgm:pt>
    <dgm:pt modelId="{4B44020E-091A-4E79-B97C-1E8E2B931869}" type="pres">
      <dgm:prSet presAssocID="{8084DE5F-C12B-40FE-9A9D-C0451960D134}" presName="space" presStyleCnt="0"/>
      <dgm:spPr/>
    </dgm:pt>
    <dgm:pt modelId="{4057DB28-7B78-478A-948C-06F58EEB435F}" type="pres">
      <dgm:prSet presAssocID="{C2156BB7-40F6-469F-AA14-A577F283B2AC}" presName="composite" presStyleCnt="0"/>
      <dgm:spPr/>
    </dgm:pt>
    <dgm:pt modelId="{E6754081-8E7B-46B7-890F-AE44246F15A2}" type="pres">
      <dgm:prSet presAssocID="{C2156BB7-40F6-469F-AA14-A577F283B2AC}" presName="parTx" presStyleLbl="alignNode1" presStyleIdx="1" presStyleCnt="3">
        <dgm:presLayoutVars>
          <dgm:chMax val="0"/>
          <dgm:chPref val="0"/>
          <dgm:bulletEnabled val="1"/>
        </dgm:presLayoutVars>
      </dgm:prSet>
      <dgm:spPr/>
      <dgm:t>
        <a:bodyPr/>
        <a:lstStyle/>
        <a:p>
          <a:endParaRPr lang="es-ES"/>
        </a:p>
      </dgm:t>
    </dgm:pt>
    <dgm:pt modelId="{23DD756B-8B35-40B7-BA94-3DE586A52EEA}" type="pres">
      <dgm:prSet presAssocID="{C2156BB7-40F6-469F-AA14-A577F283B2AC}" presName="desTx" presStyleLbl="alignAccFollowNode1" presStyleIdx="1" presStyleCnt="3">
        <dgm:presLayoutVars>
          <dgm:bulletEnabled val="1"/>
        </dgm:presLayoutVars>
      </dgm:prSet>
      <dgm:spPr/>
      <dgm:t>
        <a:bodyPr/>
        <a:lstStyle/>
        <a:p>
          <a:endParaRPr lang="es-ES"/>
        </a:p>
      </dgm:t>
    </dgm:pt>
    <dgm:pt modelId="{6C670B2B-AB66-4560-B183-E8872C27AC08}" type="pres">
      <dgm:prSet presAssocID="{C9815E5C-CA72-4538-AB1B-6B3A663F08A5}" presName="space" presStyleCnt="0"/>
      <dgm:spPr/>
    </dgm:pt>
    <dgm:pt modelId="{5B7D83C0-9C90-49DC-B873-2628890FE443}" type="pres">
      <dgm:prSet presAssocID="{A8D417D4-797A-4DA1-885B-5F38B026B2D7}" presName="composite" presStyleCnt="0"/>
      <dgm:spPr/>
    </dgm:pt>
    <dgm:pt modelId="{0136A35A-0DFF-4D63-AD7C-81F202549A2E}" type="pres">
      <dgm:prSet presAssocID="{A8D417D4-797A-4DA1-885B-5F38B026B2D7}" presName="parTx" presStyleLbl="alignNode1" presStyleIdx="2" presStyleCnt="3">
        <dgm:presLayoutVars>
          <dgm:chMax val="0"/>
          <dgm:chPref val="0"/>
          <dgm:bulletEnabled val="1"/>
        </dgm:presLayoutVars>
      </dgm:prSet>
      <dgm:spPr/>
      <dgm:t>
        <a:bodyPr/>
        <a:lstStyle/>
        <a:p>
          <a:endParaRPr lang="es-ES"/>
        </a:p>
      </dgm:t>
    </dgm:pt>
    <dgm:pt modelId="{3FCBA22D-E0F3-46EB-95BC-A0DDBF61874F}" type="pres">
      <dgm:prSet presAssocID="{A8D417D4-797A-4DA1-885B-5F38B026B2D7}" presName="desTx" presStyleLbl="alignAccFollowNode1" presStyleIdx="2" presStyleCnt="3">
        <dgm:presLayoutVars>
          <dgm:bulletEnabled val="1"/>
        </dgm:presLayoutVars>
      </dgm:prSet>
      <dgm:spPr/>
      <dgm:t>
        <a:bodyPr/>
        <a:lstStyle/>
        <a:p>
          <a:endParaRPr lang="es-ES"/>
        </a:p>
      </dgm:t>
    </dgm:pt>
  </dgm:ptLst>
  <dgm:cxnLst>
    <dgm:cxn modelId="{0C351006-B4AC-4D36-AB37-6D7289C92E68}" type="presOf" srcId="{3509912E-116C-4F59-8206-26F70037DC0E}" destId="{3FCBA22D-E0F3-46EB-95BC-A0DDBF61874F}" srcOrd="0" destOrd="0" presId="urn:microsoft.com/office/officeart/2005/8/layout/hList1"/>
    <dgm:cxn modelId="{8637F1AE-FF20-486A-887F-6A2282252877}" type="presOf" srcId="{5580890B-ADEA-4141-8F93-2B5A0EEB6C9A}" destId="{47ADE7D9-659C-4A84-BE02-3451A83C061D}" srcOrd="0" destOrd="0" presId="urn:microsoft.com/office/officeart/2005/8/layout/hList1"/>
    <dgm:cxn modelId="{63269094-098C-42DC-B5D5-3CA19A790486}" type="presOf" srcId="{36AEB685-7D08-494E-8A71-316428B97ABC}" destId="{5F5A2466-9FCB-4500-B735-15E0DEB40D6D}" srcOrd="0" destOrd="0" presId="urn:microsoft.com/office/officeart/2005/8/layout/hList1"/>
    <dgm:cxn modelId="{C400CC2E-87C4-4D2F-9367-13FF18D631BF}" srcId="{A8D417D4-797A-4DA1-885B-5F38B026B2D7}" destId="{55D5A54D-AB66-437E-8F1E-19562C00C912}" srcOrd="4" destOrd="0" parTransId="{53B45B09-7B4F-4C1C-B105-88C772ABC7D7}" sibTransId="{F67D5AC1-BD98-4647-840A-583118216753}"/>
    <dgm:cxn modelId="{3691010B-AD4F-41E2-9747-A540488F0314}" type="presOf" srcId="{1D0263F6-D968-468F-B318-E9297BFE0670}" destId="{3FCBA22D-E0F3-46EB-95BC-A0DDBF61874F}" srcOrd="0" destOrd="6" presId="urn:microsoft.com/office/officeart/2005/8/layout/hList1"/>
    <dgm:cxn modelId="{FC15AE04-E910-4E80-BA6F-487648A748E1}" srcId="{A8D417D4-797A-4DA1-885B-5F38B026B2D7}" destId="{7F26E2C3-76CB-4DB0-B927-333A00E604D9}" srcOrd="8" destOrd="0" parTransId="{D1F17F09-2BB3-467F-816A-0C1DD5FADA24}" sibTransId="{3C2B2A3F-1395-4F00-8591-F11FD439BA6D}"/>
    <dgm:cxn modelId="{E176E52D-6507-4F7D-AACE-E0F328CF9176}" srcId="{95313F89-B076-4FA0-9A9C-EFEFA7769033}" destId="{B1539CC6-F5CC-4731-A1EB-5BD9E3683E6B}" srcOrd="2" destOrd="0" parTransId="{A0B6BE19-D739-4A09-BE32-0A75D1888C19}" sibTransId="{3E869302-D3CF-40C2-9A8A-7E4CFD93A2EF}"/>
    <dgm:cxn modelId="{09DA4E65-2F42-4E78-840C-242531D95DD7}" srcId="{C2156BB7-40F6-469F-AA14-A577F283B2AC}" destId="{4EC835A5-5335-44C4-950F-B260E22BA957}" srcOrd="8" destOrd="0" parTransId="{F6B36CF7-408D-4D91-AAC3-66335ACD4D2A}" sibTransId="{0DF172D3-0C65-4BE3-8F4F-2308652323DB}"/>
    <dgm:cxn modelId="{F90A56EC-B7B6-49FB-B5B9-1FCCF1110080}" srcId="{A8D417D4-797A-4DA1-885B-5F38B026B2D7}" destId="{6EA553EE-3E72-4BDA-A9F4-75225B535C43}" srcOrd="3" destOrd="0" parTransId="{39FC4784-4A2C-46E6-B12A-CDCBF282A38E}" sibTransId="{7A819486-EDE1-488B-9CAD-DEACEF4B7BE7}"/>
    <dgm:cxn modelId="{4E50D833-E2D8-4B6F-B625-959889A74268}" srcId="{A8D417D4-797A-4DA1-885B-5F38B026B2D7}" destId="{3509912E-116C-4F59-8206-26F70037DC0E}" srcOrd="0" destOrd="0" parTransId="{C1FB0756-1000-4C29-9086-DA9205E3851E}" sibTransId="{318C1EBD-3E92-43B4-9E83-D5C8A73B84A6}"/>
    <dgm:cxn modelId="{B1570AF3-7CD9-471E-A0E5-FA30A9B91640}" type="presOf" srcId="{55D5A54D-AB66-437E-8F1E-19562C00C912}" destId="{3FCBA22D-E0F3-46EB-95BC-A0DDBF61874F}" srcOrd="0" destOrd="4" presId="urn:microsoft.com/office/officeart/2005/8/layout/hList1"/>
    <dgm:cxn modelId="{688C3BF7-62E1-49DE-B0E2-4AA4EB2A909F}" srcId="{95313F89-B076-4FA0-9A9C-EFEFA7769033}" destId="{3362DB07-7F52-4931-83F8-75F5BF22D176}" srcOrd="4" destOrd="0" parTransId="{265F0D82-AC6B-4E7C-ACF7-5071EB80537F}" sibTransId="{495EE2C1-83EC-418E-B743-9A3BDE525059}"/>
    <dgm:cxn modelId="{12E4AD7F-618C-4101-AF79-F4A2E11EA7DC}" type="presOf" srcId="{C2156BB7-40F6-469F-AA14-A577F283B2AC}" destId="{E6754081-8E7B-46B7-890F-AE44246F15A2}" srcOrd="0" destOrd="0" presId="urn:microsoft.com/office/officeart/2005/8/layout/hList1"/>
    <dgm:cxn modelId="{90175892-88B8-4F72-8D86-870345112224}" srcId="{C2156BB7-40F6-469F-AA14-A577F283B2AC}" destId="{AEF68700-5909-4A2B-AFD3-99627775D4C6}" srcOrd="6" destOrd="0" parTransId="{C35809B5-6675-4928-92A0-A50614B5D357}" sibTransId="{39980DA6-26FB-448F-8458-5C81DF4B4F8D}"/>
    <dgm:cxn modelId="{A424731A-1D64-4FCC-B6E3-1F097DB6D4AB}" type="presOf" srcId="{8983B0DC-9CD1-4CEF-902F-A3C45A7F0E4C}" destId="{5F5A2466-9FCB-4500-B735-15E0DEB40D6D}" srcOrd="0" destOrd="3" presId="urn:microsoft.com/office/officeart/2005/8/layout/hList1"/>
    <dgm:cxn modelId="{729EA923-CFE2-4116-BC94-7E177DA9F030}" srcId="{A8D417D4-797A-4DA1-885B-5F38B026B2D7}" destId="{EFB8E4FF-41C9-44E9-B3F0-71A11D47211C}" srcOrd="2" destOrd="0" parTransId="{BD3ED5D5-1F8E-44D8-BD9C-FBDE51D7C5F1}" sibTransId="{712413CF-A96E-4E65-A0BA-58CA3E9D4D36}"/>
    <dgm:cxn modelId="{5D136804-C605-42E9-BB57-03E79F80DF63}" srcId="{C2156BB7-40F6-469F-AA14-A577F283B2AC}" destId="{51D889A5-5A5E-493D-8194-21AAF92F15BA}" srcOrd="0" destOrd="0" parTransId="{844D46A0-AB44-4183-BC28-52093E508955}" sibTransId="{5E722168-CD37-4727-B279-6F3DF1879D7B}"/>
    <dgm:cxn modelId="{9B0234EE-E8D9-4988-B9A4-DEEEADE4F1BD}" type="presOf" srcId="{EE069151-5E46-496F-A049-3142128966F3}" destId="{3FCBA22D-E0F3-46EB-95BC-A0DDBF61874F}" srcOrd="0" destOrd="5" presId="urn:microsoft.com/office/officeart/2005/8/layout/hList1"/>
    <dgm:cxn modelId="{B90E605A-9E6A-4F72-A252-A8E408F226EF}" srcId="{95313F89-B076-4FA0-9A9C-EFEFA7769033}" destId="{8983B0DC-9CD1-4CEF-902F-A3C45A7F0E4C}" srcOrd="3" destOrd="0" parTransId="{0D71B06D-A2A8-46E9-A044-4C951B0D3C53}" sibTransId="{36ED7DE0-213A-4F23-9DA8-6604A60A57C9}"/>
    <dgm:cxn modelId="{2D72A04A-D684-422A-BE94-F3806BB7194F}" srcId="{A8D417D4-797A-4DA1-885B-5F38B026B2D7}" destId="{EE069151-5E46-496F-A049-3142128966F3}" srcOrd="5" destOrd="0" parTransId="{4EF588DE-CC42-48D2-BB2F-264A0EE4E2AD}" sibTransId="{6285DCE4-1151-4EFE-A57A-DDB49C77F6E9}"/>
    <dgm:cxn modelId="{DB4830A3-1F0B-498C-915F-CC6E1DCA83F1}" srcId="{A8D417D4-797A-4DA1-885B-5F38B026B2D7}" destId="{6F3DE353-2D7E-4B34-8058-6236BB990089}" srcOrd="7" destOrd="0" parTransId="{D4501645-63ED-4A0D-AE6F-607C27AEDA06}" sibTransId="{75F42F5F-0E8C-49C8-A312-38E52B9D92BE}"/>
    <dgm:cxn modelId="{0A819FEC-668D-4893-976F-612F7C77BD39}" type="presOf" srcId="{7F26E2C3-76CB-4DB0-B927-333A00E604D9}" destId="{3FCBA22D-E0F3-46EB-95BC-A0DDBF61874F}" srcOrd="0" destOrd="8" presId="urn:microsoft.com/office/officeart/2005/8/layout/hList1"/>
    <dgm:cxn modelId="{17332E0E-58C1-4E10-AFC0-59F6C4DB4A95}" srcId="{C2156BB7-40F6-469F-AA14-A577F283B2AC}" destId="{9920D3FC-4586-4975-B9ED-9B6F4F39AF48}" srcOrd="2" destOrd="0" parTransId="{31871224-0E26-4A39-8D63-CFEC14F838DB}" sibTransId="{DB776EF9-826E-4813-BE4C-076901A77587}"/>
    <dgm:cxn modelId="{5945BD78-1A81-45DD-BC30-CA300AC71535}" type="presOf" srcId="{274D6833-4EEF-4A04-A6F6-D98718948A78}" destId="{23DD756B-8B35-40B7-BA94-3DE586A52EEA}" srcOrd="0" destOrd="4" presId="urn:microsoft.com/office/officeart/2005/8/layout/hList1"/>
    <dgm:cxn modelId="{38A3A9C8-8F93-44F9-8DD0-3836793D550B}" type="presOf" srcId="{76F8E5B1-1BA7-421E-9C7B-964507E1D21C}" destId="{5F5A2466-9FCB-4500-B735-15E0DEB40D6D}" srcOrd="0" destOrd="1" presId="urn:microsoft.com/office/officeart/2005/8/layout/hList1"/>
    <dgm:cxn modelId="{622AB2CC-9D5E-423B-AAAF-A5BE79B7836A}" type="presOf" srcId="{B98A5F69-AF06-472C-AB4C-3601D6B738A1}" destId="{3FCBA22D-E0F3-46EB-95BC-A0DDBF61874F}" srcOrd="0" destOrd="1" presId="urn:microsoft.com/office/officeart/2005/8/layout/hList1"/>
    <dgm:cxn modelId="{6EE5847C-87E9-4765-A71A-E56D4CDA5913}" srcId="{A8D417D4-797A-4DA1-885B-5F38B026B2D7}" destId="{B98A5F69-AF06-472C-AB4C-3601D6B738A1}" srcOrd="1" destOrd="0" parTransId="{BD0F9AAD-AFF2-46C9-9E14-88F02FE5FF20}" sibTransId="{CBEA20F8-B85A-486C-B328-BF939C806854}"/>
    <dgm:cxn modelId="{A2717CF5-231E-461C-89C1-8EE5C2BC1BB1}" type="presOf" srcId="{51D889A5-5A5E-493D-8194-21AAF92F15BA}" destId="{23DD756B-8B35-40B7-BA94-3DE586A52EEA}" srcOrd="0" destOrd="0" presId="urn:microsoft.com/office/officeart/2005/8/layout/hList1"/>
    <dgm:cxn modelId="{EE972126-5B35-4630-BCA2-69AB11133E28}" srcId="{95313F89-B076-4FA0-9A9C-EFEFA7769033}" destId="{76F8E5B1-1BA7-421E-9C7B-964507E1D21C}" srcOrd="1" destOrd="0" parTransId="{7AA97CD5-6054-4967-9EDC-08D3FC8B50F9}" sibTransId="{ADE4EA06-45F6-4D30-9644-B7BF6DB0FB49}"/>
    <dgm:cxn modelId="{AF8EF100-A2D3-4EA8-AF24-ABA81F95DE1F}" type="presOf" srcId="{4EC835A5-5335-44C4-950F-B260E22BA957}" destId="{23DD756B-8B35-40B7-BA94-3DE586A52EEA}" srcOrd="0" destOrd="8" presId="urn:microsoft.com/office/officeart/2005/8/layout/hList1"/>
    <dgm:cxn modelId="{FD554BC2-49A5-4132-889E-DF29CBC37D58}" type="presOf" srcId="{9920D3FC-4586-4975-B9ED-9B6F4F39AF48}" destId="{23DD756B-8B35-40B7-BA94-3DE586A52EEA}" srcOrd="0" destOrd="2" presId="urn:microsoft.com/office/officeart/2005/8/layout/hList1"/>
    <dgm:cxn modelId="{217061A3-46C6-462B-B73B-E4099F97CF59}" srcId="{C2156BB7-40F6-469F-AA14-A577F283B2AC}" destId="{274D6833-4EEF-4A04-A6F6-D98718948A78}" srcOrd="4" destOrd="0" parTransId="{7E35C13E-D72E-4EAC-86C3-54E29098682D}" sibTransId="{36061D9B-6EE1-49B7-B2DA-0EC0C44519D8}"/>
    <dgm:cxn modelId="{639AA80F-1C15-4E05-B616-76C72CF332F0}" type="presOf" srcId="{8C51A60C-C2E7-46FF-8177-064FABF3A9A7}" destId="{23DD756B-8B35-40B7-BA94-3DE586A52EEA}" srcOrd="0" destOrd="7" presId="urn:microsoft.com/office/officeart/2005/8/layout/hList1"/>
    <dgm:cxn modelId="{9C5C6790-3E62-4796-BA82-961963B0AA39}" srcId="{5580890B-ADEA-4141-8F93-2B5A0EEB6C9A}" destId="{C2156BB7-40F6-469F-AA14-A577F283B2AC}" srcOrd="1" destOrd="0" parTransId="{A1FAE0ED-7E85-4F79-85BB-9D4E9EEE4231}" sibTransId="{C9815E5C-CA72-4538-AB1B-6B3A663F08A5}"/>
    <dgm:cxn modelId="{ACC3736C-8F03-4A8E-A605-C5B80A433622}" type="presOf" srcId="{2C0AE10D-EA77-4A4B-83C3-8B838ECF6A6C}" destId="{23DD756B-8B35-40B7-BA94-3DE586A52EEA}" srcOrd="0" destOrd="1" presId="urn:microsoft.com/office/officeart/2005/8/layout/hList1"/>
    <dgm:cxn modelId="{043C182F-C96D-4EDF-A105-90553BE59A75}" type="presOf" srcId="{6EA553EE-3E72-4BDA-A9F4-75225B535C43}" destId="{3FCBA22D-E0F3-46EB-95BC-A0DDBF61874F}" srcOrd="0" destOrd="3" presId="urn:microsoft.com/office/officeart/2005/8/layout/hList1"/>
    <dgm:cxn modelId="{BC9FDCB9-9A04-43E0-8E7F-6BD93AD9F027}" type="presOf" srcId="{A8D417D4-797A-4DA1-885B-5F38B026B2D7}" destId="{0136A35A-0DFF-4D63-AD7C-81F202549A2E}" srcOrd="0" destOrd="0" presId="urn:microsoft.com/office/officeart/2005/8/layout/hList1"/>
    <dgm:cxn modelId="{6612F9F2-0657-431E-8193-8CAF1FC189AA}" type="presOf" srcId="{08296148-CF0B-4994-BA38-B27C77A40141}" destId="{5F5A2466-9FCB-4500-B735-15E0DEB40D6D}" srcOrd="0" destOrd="5" presId="urn:microsoft.com/office/officeart/2005/8/layout/hList1"/>
    <dgm:cxn modelId="{213BDE8C-4F87-4FDC-8120-67E6DD8C3ACF}" srcId="{A8D417D4-797A-4DA1-885B-5F38B026B2D7}" destId="{1D0263F6-D968-468F-B318-E9297BFE0670}" srcOrd="6" destOrd="0" parTransId="{EA8C99C6-AC05-4700-B66A-52309B07C432}" sibTransId="{F4F84722-8CC3-4F31-82C8-8AEEAA87EB77}"/>
    <dgm:cxn modelId="{F45CA84E-018A-4F3A-9E07-AC84E76215FC}" type="presOf" srcId="{B1539CC6-F5CC-4731-A1EB-5BD9E3683E6B}" destId="{5F5A2466-9FCB-4500-B735-15E0DEB40D6D}" srcOrd="0" destOrd="2" presId="urn:microsoft.com/office/officeart/2005/8/layout/hList1"/>
    <dgm:cxn modelId="{20B04DC1-32A7-48B0-80A5-966FCB88818A}" srcId="{C2156BB7-40F6-469F-AA14-A577F283B2AC}" destId="{2C0AE10D-EA77-4A4B-83C3-8B838ECF6A6C}" srcOrd="1" destOrd="0" parTransId="{1EFBD1BA-E929-4C49-AFB3-AEA104CC17C7}" sibTransId="{F4E6B58A-10E4-4739-AE50-B741183F43E4}"/>
    <dgm:cxn modelId="{90BEC4EF-AD27-4002-BAD8-2BA6ECBB97BB}" type="presOf" srcId="{8362D1F1-C783-4AEC-9948-2EFEA71521D7}" destId="{23DD756B-8B35-40B7-BA94-3DE586A52EEA}" srcOrd="0" destOrd="3" presId="urn:microsoft.com/office/officeart/2005/8/layout/hList1"/>
    <dgm:cxn modelId="{B9C68F8B-81C3-4019-8A9B-293A5469BB67}" srcId="{5580890B-ADEA-4141-8F93-2B5A0EEB6C9A}" destId="{A8D417D4-797A-4DA1-885B-5F38B026B2D7}" srcOrd="2" destOrd="0" parTransId="{5D5B16E1-46BA-4760-A55A-17F350B53999}" sibTransId="{15ABB94D-9E2A-4381-9B70-D6AA92F59B98}"/>
    <dgm:cxn modelId="{64DC7980-E02C-443C-9041-02B18F1ED84D}" srcId="{95313F89-B076-4FA0-9A9C-EFEFA7769033}" destId="{E81206C4-7050-4759-91AB-8E9F3A66BA3B}" srcOrd="7" destOrd="0" parTransId="{0EE25EF5-A428-4606-8849-00728B046464}" sibTransId="{4CE9EE0C-778F-4DA8-A520-1CA07AA6733E}"/>
    <dgm:cxn modelId="{D4A2FA4B-B2F7-46A1-9488-DC7076AABEBB}" type="presOf" srcId="{3362DB07-7F52-4931-83F8-75F5BF22D176}" destId="{5F5A2466-9FCB-4500-B735-15E0DEB40D6D}" srcOrd="0" destOrd="4" presId="urn:microsoft.com/office/officeart/2005/8/layout/hList1"/>
    <dgm:cxn modelId="{5B3EBE41-BD43-4FD6-BB74-006A0BC12B3B}" srcId="{95313F89-B076-4FA0-9A9C-EFEFA7769033}" destId="{08296148-CF0B-4994-BA38-B27C77A40141}" srcOrd="5" destOrd="0" parTransId="{1655162E-1E2E-464D-8224-E115A60C0F11}" sibTransId="{9D6CF567-CB39-46F9-8969-561301B42367}"/>
    <dgm:cxn modelId="{B480B4C9-2848-4068-8327-BC01E76D5C9F}" type="presOf" srcId="{D7BBF64A-AD5A-43B4-9AC9-7FB0DC2E3508}" destId="{5F5A2466-9FCB-4500-B735-15E0DEB40D6D}" srcOrd="0" destOrd="6" presId="urn:microsoft.com/office/officeart/2005/8/layout/hList1"/>
    <dgm:cxn modelId="{6814F864-163A-4B53-806C-27109F18B335}" type="presOf" srcId="{E81206C4-7050-4759-91AB-8E9F3A66BA3B}" destId="{5F5A2466-9FCB-4500-B735-15E0DEB40D6D}" srcOrd="0" destOrd="7" presId="urn:microsoft.com/office/officeart/2005/8/layout/hList1"/>
    <dgm:cxn modelId="{4C516677-9BF4-4AE6-A8C5-DB90850F5507}" srcId="{C2156BB7-40F6-469F-AA14-A577F283B2AC}" destId="{8362D1F1-C783-4AEC-9948-2EFEA71521D7}" srcOrd="3" destOrd="0" parTransId="{0A21B9E1-33AF-49A9-94DF-AA042BC7EFF6}" sibTransId="{8EA87FF3-4132-4517-B067-DA8FDE92C576}"/>
    <dgm:cxn modelId="{CA807B84-A66A-45B0-8F82-1E7173E92096}" type="presOf" srcId="{EFB8E4FF-41C9-44E9-B3F0-71A11D47211C}" destId="{3FCBA22D-E0F3-46EB-95BC-A0DDBF61874F}" srcOrd="0" destOrd="2" presId="urn:microsoft.com/office/officeart/2005/8/layout/hList1"/>
    <dgm:cxn modelId="{2CEF7AB4-E2F4-4666-A9AA-F090069EB3D4}" srcId="{95313F89-B076-4FA0-9A9C-EFEFA7769033}" destId="{D7BBF64A-AD5A-43B4-9AC9-7FB0DC2E3508}" srcOrd="6" destOrd="0" parTransId="{7A15ACF2-BB29-412C-B63D-01A474C68117}" sibTransId="{1EEFD230-6E34-466D-AACA-7516ED92AD43}"/>
    <dgm:cxn modelId="{E095CA00-5AF6-4D10-9CB5-6A818ABE9DE6}" type="presOf" srcId="{6F3DE353-2D7E-4B34-8058-6236BB990089}" destId="{3FCBA22D-E0F3-46EB-95BC-A0DDBF61874F}" srcOrd="0" destOrd="7" presId="urn:microsoft.com/office/officeart/2005/8/layout/hList1"/>
    <dgm:cxn modelId="{DB4D5067-7814-4244-BB93-15BD6E072714}" srcId="{5580890B-ADEA-4141-8F93-2B5A0EEB6C9A}" destId="{95313F89-B076-4FA0-9A9C-EFEFA7769033}" srcOrd="0" destOrd="0" parTransId="{66953A82-30B0-4E6F-A20D-4CEEEA480411}" sibTransId="{8084DE5F-C12B-40FE-9A9D-C0451960D134}"/>
    <dgm:cxn modelId="{2435BA1D-8F7C-4178-BC09-EFD4C7202F80}" srcId="{C2156BB7-40F6-469F-AA14-A577F283B2AC}" destId="{453770EB-EA63-43E6-A975-1D4D1E03CC0D}" srcOrd="5" destOrd="0" parTransId="{330DEA55-7C87-483F-BAC6-8F9AB49F34F2}" sibTransId="{760FC407-4256-4F29-9950-C25FEB95CA38}"/>
    <dgm:cxn modelId="{90D587E5-2377-42EA-91F6-AFB412B3E040}" type="presOf" srcId="{95313F89-B076-4FA0-9A9C-EFEFA7769033}" destId="{6EEFD336-E13C-468B-AEB6-30D1A27E9AC1}" srcOrd="0" destOrd="0" presId="urn:microsoft.com/office/officeart/2005/8/layout/hList1"/>
    <dgm:cxn modelId="{424F6408-82F5-4972-BE6B-E4DCDF0EF5A9}" srcId="{95313F89-B076-4FA0-9A9C-EFEFA7769033}" destId="{36AEB685-7D08-494E-8A71-316428B97ABC}" srcOrd="0" destOrd="0" parTransId="{7E212040-167D-4A40-87E1-BD284A3E2A8C}" sibTransId="{D3C8A351-1B56-4AC4-98A9-A9A3D6F1AB9F}"/>
    <dgm:cxn modelId="{5F2FCE76-C46D-4D1B-9563-5D0D3A03A4F4}" srcId="{95313F89-B076-4FA0-9A9C-EFEFA7769033}" destId="{0F4F7CC7-1059-449D-AD87-54F389A5E86D}" srcOrd="8" destOrd="0" parTransId="{C61D953E-BEFB-4399-BE71-4A26CB345665}" sibTransId="{F84D65DD-98CE-4B7A-8C0B-D21CD3C14EF3}"/>
    <dgm:cxn modelId="{8EF69096-1548-479F-8CAF-0167C563A243}" srcId="{C2156BB7-40F6-469F-AA14-A577F283B2AC}" destId="{8C51A60C-C2E7-46FF-8177-064FABF3A9A7}" srcOrd="7" destOrd="0" parTransId="{B1AA7004-0981-4A48-AE08-9E191374609D}" sibTransId="{F7700AA2-706D-45EB-AC96-B309F22BC3D7}"/>
    <dgm:cxn modelId="{F5B55D4C-D10E-4BDB-93C0-AC34575E0805}" type="presOf" srcId="{453770EB-EA63-43E6-A975-1D4D1E03CC0D}" destId="{23DD756B-8B35-40B7-BA94-3DE586A52EEA}" srcOrd="0" destOrd="5" presId="urn:microsoft.com/office/officeart/2005/8/layout/hList1"/>
    <dgm:cxn modelId="{870D7AEE-6F99-4C89-8017-9838518C0BED}" type="presOf" srcId="{AEF68700-5909-4A2B-AFD3-99627775D4C6}" destId="{23DD756B-8B35-40B7-BA94-3DE586A52EEA}" srcOrd="0" destOrd="6" presId="urn:microsoft.com/office/officeart/2005/8/layout/hList1"/>
    <dgm:cxn modelId="{DBA156CF-BF29-40E3-8002-A69D14D85217}" type="presOf" srcId="{0F4F7CC7-1059-449D-AD87-54F389A5E86D}" destId="{5F5A2466-9FCB-4500-B735-15E0DEB40D6D}" srcOrd="0" destOrd="8" presId="urn:microsoft.com/office/officeart/2005/8/layout/hList1"/>
    <dgm:cxn modelId="{8161E2DF-DDF1-47CC-9891-5C686629A1BA}" type="presParOf" srcId="{47ADE7D9-659C-4A84-BE02-3451A83C061D}" destId="{D098A350-8ADC-4EAE-88DB-D1DB8EF862F4}" srcOrd="0" destOrd="0" presId="urn:microsoft.com/office/officeart/2005/8/layout/hList1"/>
    <dgm:cxn modelId="{3D04B98E-FB33-4207-843E-A247EEF964A7}" type="presParOf" srcId="{D098A350-8ADC-4EAE-88DB-D1DB8EF862F4}" destId="{6EEFD336-E13C-468B-AEB6-30D1A27E9AC1}" srcOrd="0" destOrd="0" presId="urn:microsoft.com/office/officeart/2005/8/layout/hList1"/>
    <dgm:cxn modelId="{D7B548D4-64FF-47AC-831D-3BE44A799B6E}" type="presParOf" srcId="{D098A350-8ADC-4EAE-88DB-D1DB8EF862F4}" destId="{5F5A2466-9FCB-4500-B735-15E0DEB40D6D}" srcOrd="1" destOrd="0" presId="urn:microsoft.com/office/officeart/2005/8/layout/hList1"/>
    <dgm:cxn modelId="{02DE9F5E-4C95-427F-943C-2BDE9251A9AB}" type="presParOf" srcId="{47ADE7D9-659C-4A84-BE02-3451A83C061D}" destId="{4B44020E-091A-4E79-B97C-1E8E2B931869}" srcOrd="1" destOrd="0" presId="urn:microsoft.com/office/officeart/2005/8/layout/hList1"/>
    <dgm:cxn modelId="{C594C15D-FAE8-428C-86F6-6B67ADB748BA}" type="presParOf" srcId="{47ADE7D9-659C-4A84-BE02-3451A83C061D}" destId="{4057DB28-7B78-478A-948C-06F58EEB435F}" srcOrd="2" destOrd="0" presId="urn:microsoft.com/office/officeart/2005/8/layout/hList1"/>
    <dgm:cxn modelId="{ACC6ACA5-E376-41F7-A3CC-B69B66ED2442}" type="presParOf" srcId="{4057DB28-7B78-478A-948C-06F58EEB435F}" destId="{E6754081-8E7B-46B7-890F-AE44246F15A2}" srcOrd="0" destOrd="0" presId="urn:microsoft.com/office/officeart/2005/8/layout/hList1"/>
    <dgm:cxn modelId="{4BDCB08C-43A8-490A-B40C-A0D955AFEFF9}" type="presParOf" srcId="{4057DB28-7B78-478A-948C-06F58EEB435F}" destId="{23DD756B-8B35-40B7-BA94-3DE586A52EEA}" srcOrd="1" destOrd="0" presId="urn:microsoft.com/office/officeart/2005/8/layout/hList1"/>
    <dgm:cxn modelId="{85EED517-4061-49F8-9EF4-42F21F1C2210}" type="presParOf" srcId="{47ADE7D9-659C-4A84-BE02-3451A83C061D}" destId="{6C670B2B-AB66-4560-B183-E8872C27AC08}" srcOrd="3" destOrd="0" presId="urn:microsoft.com/office/officeart/2005/8/layout/hList1"/>
    <dgm:cxn modelId="{F01E2E47-3590-42F9-BEE6-3F59ECD00AF5}" type="presParOf" srcId="{47ADE7D9-659C-4A84-BE02-3451A83C061D}" destId="{5B7D83C0-9C90-49DC-B873-2628890FE443}" srcOrd="4" destOrd="0" presId="urn:microsoft.com/office/officeart/2005/8/layout/hList1"/>
    <dgm:cxn modelId="{2BA98EFD-03E6-4B95-9143-BFFB8403C8DB}" type="presParOf" srcId="{5B7D83C0-9C90-49DC-B873-2628890FE443}" destId="{0136A35A-0DFF-4D63-AD7C-81F202549A2E}" srcOrd="0" destOrd="0" presId="urn:microsoft.com/office/officeart/2005/8/layout/hList1"/>
    <dgm:cxn modelId="{559B12A3-247F-4516-AC59-A083624BDEE6}" type="presParOf" srcId="{5B7D83C0-9C90-49DC-B873-2628890FE443}" destId="{3FCBA22D-E0F3-46EB-95BC-A0DDBF61874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96BEA2-F559-40DE-8955-E63F49937C9E}"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s-ES"/>
        </a:p>
      </dgm:t>
    </dgm:pt>
    <dgm:pt modelId="{D37D0A1E-5822-481B-8618-DB1ADDCBE544}">
      <dgm:prSet phldrT="[Texto]"/>
      <dgm:spPr/>
      <dgm:t>
        <a:bodyPr/>
        <a:lstStyle/>
        <a:p>
          <a:r>
            <a:rPr lang="es-ES" dirty="0" smtClean="0"/>
            <a:t>Trabajo</a:t>
          </a:r>
          <a:endParaRPr lang="es-ES" dirty="0"/>
        </a:p>
      </dgm:t>
    </dgm:pt>
    <dgm:pt modelId="{C45BEFF7-FD7A-4E58-AD22-A98147A4E322}" type="parTrans" cxnId="{9DA983DC-E48E-467F-A865-662027646881}">
      <dgm:prSet/>
      <dgm:spPr/>
      <dgm:t>
        <a:bodyPr/>
        <a:lstStyle/>
        <a:p>
          <a:endParaRPr lang="es-ES"/>
        </a:p>
      </dgm:t>
    </dgm:pt>
    <dgm:pt modelId="{37B2DDC3-91DF-4D3D-97EA-64A7540C0A75}" type="sibTrans" cxnId="{9DA983DC-E48E-467F-A865-662027646881}">
      <dgm:prSet/>
      <dgm:spPr/>
      <dgm:t>
        <a:bodyPr/>
        <a:lstStyle/>
        <a:p>
          <a:endParaRPr lang="es-ES"/>
        </a:p>
      </dgm:t>
    </dgm:pt>
    <dgm:pt modelId="{E3AC82C8-8717-4E6C-99E0-C61EF4B90B15}">
      <dgm:prSet phldrT="[Texto]"/>
      <dgm:spPr/>
      <dgm:t>
        <a:bodyPr/>
        <a:lstStyle/>
        <a:p>
          <a:r>
            <a:rPr lang="es-ES" dirty="0" smtClean="0"/>
            <a:t>Productivo</a:t>
          </a:r>
          <a:endParaRPr lang="es-ES" dirty="0"/>
        </a:p>
      </dgm:t>
    </dgm:pt>
    <dgm:pt modelId="{40865B38-1A9A-41BA-86D8-7AF91A5AD88A}" type="parTrans" cxnId="{BED85850-7B74-4685-B857-D9A0DF7FC120}">
      <dgm:prSet/>
      <dgm:spPr/>
      <dgm:t>
        <a:bodyPr/>
        <a:lstStyle/>
        <a:p>
          <a:endParaRPr lang="es-ES"/>
        </a:p>
      </dgm:t>
    </dgm:pt>
    <dgm:pt modelId="{D6D886D9-AEA5-45F2-BB73-1938332E78DC}" type="sibTrans" cxnId="{BED85850-7B74-4685-B857-D9A0DF7FC120}">
      <dgm:prSet/>
      <dgm:spPr/>
      <dgm:t>
        <a:bodyPr/>
        <a:lstStyle/>
        <a:p>
          <a:endParaRPr lang="es-ES"/>
        </a:p>
      </dgm:t>
    </dgm:pt>
    <dgm:pt modelId="{B9CE8670-E112-4A36-A2A4-217003D09B99}">
      <dgm:prSet phldrT="[Texto]"/>
      <dgm:spPr/>
      <dgm:t>
        <a:bodyPr/>
        <a:lstStyle/>
        <a:p>
          <a:r>
            <a:rPr lang="es-CL" b="0" i="0" dirty="0" smtClean="0"/>
            <a:t>Actividades humanas que producen bienes o servicios y que tienen un valor de cambio.</a:t>
          </a:r>
          <a:endParaRPr lang="es-ES" dirty="0"/>
        </a:p>
      </dgm:t>
    </dgm:pt>
    <dgm:pt modelId="{548D4BAC-4575-4592-ABC2-F20CAE7232E9}" type="parTrans" cxnId="{D1B1C9CB-A899-4DB6-B40F-496DF7EAEAFE}">
      <dgm:prSet/>
      <dgm:spPr/>
      <dgm:t>
        <a:bodyPr/>
        <a:lstStyle/>
        <a:p>
          <a:endParaRPr lang="es-ES"/>
        </a:p>
      </dgm:t>
    </dgm:pt>
    <dgm:pt modelId="{E6303243-67AB-42BF-AD25-5AE7BD845FCD}" type="sibTrans" cxnId="{D1B1C9CB-A899-4DB6-B40F-496DF7EAEAFE}">
      <dgm:prSet/>
      <dgm:spPr/>
      <dgm:t>
        <a:bodyPr/>
        <a:lstStyle/>
        <a:p>
          <a:endParaRPr lang="es-ES"/>
        </a:p>
      </dgm:t>
    </dgm:pt>
    <dgm:pt modelId="{A31486D3-3AEA-49CF-9553-E7A997A6AA80}">
      <dgm:prSet phldrT="[Texto]"/>
      <dgm:spPr/>
      <dgm:t>
        <a:bodyPr/>
        <a:lstStyle/>
        <a:p>
          <a:r>
            <a:rPr lang="es-ES" dirty="0" smtClean="0"/>
            <a:t>Reproductivo</a:t>
          </a:r>
          <a:endParaRPr lang="es-ES" dirty="0"/>
        </a:p>
      </dgm:t>
    </dgm:pt>
    <dgm:pt modelId="{A2A2C483-D00F-46BE-B2BF-E7607933706D}" type="parTrans" cxnId="{3527FEC7-2352-4727-A35A-110FEF7DB23D}">
      <dgm:prSet/>
      <dgm:spPr/>
      <dgm:t>
        <a:bodyPr/>
        <a:lstStyle/>
        <a:p>
          <a:endParaRPr lang="es-ES"/>
        </a:p>
      </dgm:t>
    </dgm:pt>
    <dgm:pt modelId="{2345C61D-9F68-479E-8142-91C1A92B3F51}" type="sibTrans" cxnId="{3527FEC7-2352-4727-A35A-110FEF7DB23D}">
      <dgm:prSet/>
      <dgm:spPr/>
      <dgm:t>
        <a:bodyPr/>
        <a:lstStyle/>
        <a:p>
          <a:endParaRPr lang="es-ES"/>
        </a:p>
      </dgm:t>
    </dgm:pt>
    <dgm:pt modelId="{38D4B628-6E37-441C-AFEF-84447634C01B}">
      <dgm:prSet phldrT="[Texto]"/>
      <dgm:spPr/>
      <dgm:t>
        <a:bodyPr/>
        <a:lstStyle/>
        <a:p>
          <a:r>
            <a:rPr lang="es-ES" dirty="0" smtClean="0"/>
            <a:t>Actividades que se realizan en el espacio doméstico y en el hogar propio. NO REMUNERADO</a:t>
          </a:r>
          <a:endParaRPr lang="es-ES" dirty="0"/>
        </a:p>
      </dgm:t>
    </dgm:pt>
    <dgm:pt modelId="{56E0A9AC-8E24-4AD7-A9EE-31E3F3BD5E35}" type="parTrans" cxnId="{99D23B30-1CF2-42EA-A8D9-84E8CBB64EC9}">
      <dgm:prSet/>
      <dgm:spPr/>
      <dgm:t>
        <a:bodyPr/>
        <a:lstStyle/>
        <a:p>
          <a:endParaRPr lang="es-ES"/>
        </a:p>
      </dgm:t>
    </dgm:pt>
    <dgm:pt modelId="{01FBF4BC-FF7A-4C91-899E-B2856D65EB46}" type="sibTrans" cxnId="{99D23B30-1CF2-42EA-A8D9-84E8CBB64EC9}">
      <dgm:prSet/>
      <dgm:spPr/>
      <dgm:t>
        <a:bodyPr/>
        <a:lstStyle/>
        <a:p>
          <a:endParaRPr lang="es-ES"/>
        </a:p>
      </dgm:t>
    </dgm:pt>
    <dgm:pt modelId="{2A4824ED-1EB0-4496-8E9D-9A9BE153AEFE}" type="pres">
      <dgm:prSet presAssocID="{0296BEA2-F559-40DE-8955-E63F49937C9E}" presName="Name0" presStyleCnt="0">
        <dgm:presLayoutVars>
          <dgm:chPref val="1"/>
          <dgm:dir/>
          <dgm:animOne val="branch"/>
          <dgm:animLvl val="lvl"/>
          <dgm:resizeHandles/>
        </dgm:presLayoutVars>
      </dgm:prSet>
      <dgm:spPr/>
      <dgm:t>
        <a:bodyPr/>
        <a:lstStyle/>
        <a:p>
          <a:endParaRPr lang="es-ES"/>
        </a:p>
      </dgm:t>
    </dgm:pt>
    <dgm:pt modelId="{9E7E6A25-BE06-4F14-83D0-6262DCB9D1B2}" type="pres">
      <dgm:prSet presAssocID="{D37D0A1E-5822-481B-8618-DB1ADDCBE544}" presName="vertOne" presStyleCnt="0"/>
      <dgm:spPr/>
    </dgm:pt>
    <dgm:pt modelId="{5E926B59-52A3-4DD6-ADF6-222B4D300650}" type="pres">
      <dgm:prSet presAssocID="{D37D0A1E-5822-481B-8618-DB1ADDCBE544}" presName="txOne" presStyleLbl="node0" presStyleIdx="0" presStyleCnt="1" custScaleX="100023" custScaleY="100369">
        <dgm:presLayoutVars>
          <dgm:chPref val="3"/>
        </dgm:presLayoutVars>
      </dgm:prSet>
      <dgm:spPr/>
      <dgm:t>
        <a:bodyPr/>
        <a:lstStyle/>
        <a:p>
          <a:endParaRPr lang="es-ES"/>
        </a:p>
      </dgm:t>
    </dgm:pt>
    <dgm:pt modelId="{C9529377-F2CB-4C75-9BA8-BCEB9253515C}" type="pres">
      <dgm:prSet presAssocID="{D37D0A1E-5822-481B-8618-DB1ADDCBE544}" presName="parTransOne" presStyleCnt="0"/>
      <dgm:spPr/>
    </dgm:pt>
    <dgm:pt modelId="{A4097792-83E2-41EE-ADBE-4A991978278F}" type="pres">
      <dgm:prSet presAssocID="{D37D0A1E-5822-481B-8618-DB1ADDCBE544}" presName="horzOne" presStyleCnt="0"/>
      <dgm:spPr/>
    </dgm:pt>
    <dgm:pt modelId="{C5ECB418-922F-4AC7-95C2-8A8EF6246437}" type="pres">
      <dgm:prSet presAssocID="{E3AC82C8-8717-4E6C-99E0-C61EF4B90B15}" presName="vertTwo" presStyleCnt="0"/>
      <dgm:spPr/>
    </dgm:pt>
    <dgm:pt modelId="{1AB63B1B-97A7-45BE-AC31-92C7356474EC}" type="pres">
      <dgm:prSet presAssocID="{E3AC82C8-8717-4E6C-99E0-C61EF4B90B15}" presName="txTwo" presStyleLbl="node2" presStyleIdx="0" presStyleCnt="2">
        <dgm:presLayoutVars>
          <dgm:chPref val="3"/>
        </dgm:presLayoutVars>
      </dgm:prSet>
      <dgm:spPr/>
      <dgm:t>
        <a:bodyPr/>
        <a:lstStyle/>
        <a:p>
          <a:endParaRPr lang="es-ES"/>
        </a:p>
      </dgm:t>
    </dgm:pt>
    <dgm:pt modelId="{7B18E6E1-2CFE-42A3-80A6-366FBE16CD98}" type="pres">
      <dgm:prSet presAssocID="{E3AC82C8-8717-4E6C-99E0-C61EF4B90B15}" presName="parTransTwo" presStyleCnt="0"/>
      <dgm:spPr/>
    </dgm:pt>
    <dgm:pt modelId="{A10245CB-5DE3-4184-806F-428100548082}" type="pres">
      <dgm:prSet presAssocID="{E3AC82C8-8717-4E6C-99E0-C61EF4B90B15}" presName="horzTwo" presStyleCnt="0"/>
      <dgm:spPr/>
    </dgm:pt>
    <dgm:pt modelId="{818D09AB-1D3F-4C8C-AA61-E5BB10A4A67D}" type="pres">
      <dgm:prSet presAssocID="{B9CE8670-E112-4A36-A2A4-217003D09B99}" presName="vertThree" presStyleCnt="0"/>
      <dgm:spPr/>
    </dgm:pt>
    <dgm:pt modelId="{EFA575E9-FDDC-490D-96C9-B22C8FF9F7A8}" type="pres">
      <dgm:prSet presAssocID="{B9CE8670-E112-4A36-A2A4-217003D09B99}" presName="txThree" presStyleLbl="node3" presStyleIdx="0" presStyleCnt="2">
        <dgm:presLayoutVars>
          <dgm:chPref val="3"/>
        </dgm:presLayoutVars>
      </dgm:prSet>
      <dgm:spPr/>
      <dgm:t>
        <a:bodyPr/>
        <a:lstStyle/>
        <a:p>
          <a:endParaRPr lang="es-ES"/>
        </a:p>
      </dgm:t>
    </dgm:pt>
    <dgm:pt modelId="{819602CA-25A5-46B5-A8CF-BDA59C87792E}" type="pres">
      <dgm:prSet presAssocID="{B9CE8670-E112-4A36-A2A4-217003D09B99}" presName="horzThree" presStyleCnt="0"/>
      <dgm:spPr/>
    </dgm:pt>
    <dgm:pt modelId="{BFDFFB8F-1689-4EF4-81A8-2D47B0A9CDCF}" type="pres">
      <dgm:prSet presAssocID="{D6D886D9-AEA5-45F2-BB73-1938332E78DC}" presName="sibSpaceTwo" presStyleCnt="0"/>
      <dgm:spPr/>
    </dgm:pt>
    <dgm:pt modelId="{7F4A8D96-256B-4238-9CF7-FC8EB1926D58}" type="pres">
      <dgm:prSet presAssocID="{A31486D3-3AEA-49CF-9553-E7A997A6AA80}" presName="vertTwo" presStyleCnt="0"/>
      <dgm:spPr/>
    </dgm:pt>
    <dgm:pt modelId="{DFB50957-237F-472F-8515-FA37EA47A3B4}" type="pres">
      <dgm:prSet presAssocID="{A31486D3-3AEA-49CF-9553-E7A997A6AA80}" presName="txTwo" presStyleLbl="node2" presStyleIdx="1" presStyleCnt="2">
        <dgm:presLayoutVars>
          <dgm:chPref val="3"/>
        </dgm:presLayoutVars>
      </dgm:prSet>
      <dgm:spPr/>
      <dgm:t>
        <a:bodyPr/>
        <a:lstStyle/>
        <a:p>
          <a:endParaRPr lang="es-ES"/>
        </a:p>
      </dgm:t>
    </dgm:pt>
    <dgm:pt modelId="{BDDBEA4F-D6C5-4C72-8A34-283B704E922E}" type="pres">
      <dgm:prSet presAssocID="{A31486D3-3AEA-49CF-9553-E7A997A6AA80}" presName="parTransTwo" presStyleCnt="0"/>
      <dgm:spPr/>
    </dgm:pt>
    <dgm:pt modelId="{CDE3D00F-977B-4178-90D2-C178B03C1DD6}" type="pres">
      <dgm:prSet presAssocID="{A31486D3-3AEA-49CF-9553-E7A997A6AA80}" presName="horzTwo" presStyleCnt="0"/>
      <dgm:spPr/>
    </dgm:pt>
    <dgm:pt modelId="{B034A92B-FF79-4BCB-BD52-C08662F89F43}" type="pres">
      <dgm:prSet presAssocID="{38D4B628-6E37-441C-AFEF-84447634C01B}" presName="vertThree" presStyleCnt="0"/>
      <dgm:spPr/>
    </dgm:pt>
    <dgm:pt modelId="{0D66A5F7-8C55-4EB0-A3C0-554613A2DDC5}" type="pres">
      <dgm:prSet presAssocID="{38D4B628-6E37-441C-AFEF-84447634C01B}" presName="txThree" presStyleLbl="node3" presStyleIdx="1" presStyleCnt="2">
        <dgm:presLayoutVars>
          <dgm:chPref val="3"/>
        </dgm:presLayoutVars>
      </dgm:prSet>
      <dgm:spPr/>
      <dgm:t>
        <a:bodyPr/>
        <a:lstStyle/>
        <a:p>
          <a:endParaRPr lang="es-ES"/>
        </a:p>
      </dgm:t>
    </dgm:pt>
    <dgm:pt modelId="{F549BD07-D7A3-4B46-85A3-A54C3179BDB7}" type="pres">
      <dgm:prSet presAssocID="{38D4B628-6E37-441C-AFEF-84447634C01B}" presName="horzThree" presStyleCnt="0"/>
      <dgm:spPr/>
    </dgm:pt>
  </dgm:ptLst>
  <dgm:cxnLst>
    <dgm:cxn modelId="{67CA3F3C-58E5-4E6A-8A54-99FF1DE0F218}" type="presOf" srcId="{38D4B628-6E37-441C-AFEF-84447634C01B}" destId="{0D66A5F7-8C55-4EB0-A3C0-554613A2DDC5}" srcOrd="0" destOrd="0" presId="urn:microsoft.com/office/officeart/2005/8/layout/hierarchy4"/>
    <dgm:cxn modelId="{09CC3BF5-511D-44F7-B0C0-B237601F9651}" type="presOf" srcId="{E3AC82C8-8717-4E6C-99E0-C61EF4B90B15}" destId="{1AB63B1B-97A7-45BE-AC31-92C7356474EC}" srcOrd="0" destOrd="0" presId="urn:microsoft.com/office/officeart/2005/8/layout/hierarchy4"/>
    <dgm:cxn modelId="{5EB25C18-424B-44F5-9282-08F3AE50D35D}" type="presOf" srcId="{0296BEA2-F559-40DE-8955-E63F49937C9E}" destId="{2A4824ED-1EB0-4496-8E9D-9A9BE153AEFE}" srcOrd="0" destOrd="0" presId="urn:microsoft.com/office/officeart/2005/8/layout/hierarchy4"/>
    <dgm:cxn modelId="{99D23B30-1CF2-42EA-A8D9-84E8CBB64EC9}" srcId="{A31486D3-3AEA-49CF-9553-E7A997A6AA80}" destId="{38D4B628-6E37-441C-AFEF-84447634C01B}" srcOrd="0" destOrd="0" parTransId="{56E0A9AC-8E24-4AD7-A9EE-31E3F3BD5E35}" sibTransId="{01FBF4BC-FF7A-4C91-899E-B2856D65EB46}"/>
    <dgm:cxn modelId="{BED85850-7B74-4685-B857-D9A0DF7FC120}" srcId="{D37D0A1E-5822-481B-8618-DB1ADDCBE544}" destId="{E3AC82C8-8717-4E6C-99E0-C61EF4B90B15}" srcOrd="0" destOrd="0" parTransId="{40865B38-1A9A-41BA-86D8-7AF91A5AD88A}" sibTransId="{D6D886D9-AEA5-45F2-BB73-1938332E78DC}"/>
    <dgm:cxn modelId="{94D16895-9199-4D71-A87F-EC5DF1BEA739}" type="presOf" srcId="{B9CE8670-E112-4A36-A2A4-217003D09B99}" destId="{EFA575E9-FDDC-490D-96C9-B22C8FF9F7A8}" srcOrd="0" destOrd="0" presId="urn:microsoft.com/office/officeart/2005/8/layout/hierarchy4"/>
    <dgm:cxn modelId="{9DA983DC-E48E-467F-A865-662027646881}" srcId="{0296BEA2-F559-40DE-8955-E63F49937C9E}" destId="{D37D0A1E-5822-481B-8618-DB1ADDCBE544}" srcOrd="0" destOrd="0" parTransId="{C45BEFF7-FD7A-4E58-AD22-A98147A4E322}" sibTransId="{37B2DDC3-91DF-4D3D-97EA-64A7540C0A75}"/>
    <dgm:cxn modelId="{DFAD54D1-387D-4BBA-8DA9-B271DCEE8B8E}" type="presOf" srcId="{D37D0A1E-5822-481B-8618-DB1ADDCBE544}" destId="{5E926B59-52A3-4DD6-ADF6-222B4D300650}" srcOrd="0" destOrd="0" presId="urn:microsoft.com/office/officeart/2005/8/layout/hierarchy4"/>
    <dgm:cxn modelId="{3527FEC7-2352-4727-A35A-110FEF7DB23D}" srcId="{D37D0A1E-5822-481B-8618-DB1ADDCBE544}" destId="{A31486D3-3AEA-49CF-9553-E7A997A6AA80}" srcOrd="1" destOrd="0" parTransId="{A2A2C483-D00F-46BE-B2BF-E7607933706D}" sibTransId="{2345C61D-9F68-479E-8142-91C1A92B3F51}"/>
    <dgm:cxn modelId="{D9648F0E-6C09-4093-AE86-DAF45685C52F}" type="presOf" srcId="{A31486D3-3AEA-49CF-9553-E7A997A6AA80}" destId="{DFB50957-237F-472F-8515-FA37EA47A3B4}" srcOrd="0" destOrd="0" presId="urn:microsoft.com/office/officeart/2005/8/layout/hierarchy4"/>
    <dgm:cxn modelId="{D1B1C9CB-A899-4DB6-B40F-496DF7EAEAFE}" srcId="{E3AC82C8-8717-4E6C-99E0-C61EF4B90B15}" destId="{B9CE8670-E112-4A36-A2A4-217003D09B99}" srcOrd="0" destOrd="0" parTransId="{548D4BAC-4575-4592-ABC2-F20CAE7232E9}" sibTransId="{E6303243-67AB-42BF-AD25-5AE7BD845FCD}"/>
    <dgm:cxn modelId="{E8E2CFC2-B570-4300-9CB3-25A9EDBB4EC4}" type="presParOf" srcId="{2A4824ED-1EB0-4496-8E9D-9A9BE153AEFE}" destId="{9E7E6A25-BE06-4F14-83D0-6262DCB9D1B2}" srcOrd="0" destOrd="0" presId="urn:microsoft.com/office/officeart/2005/8/layout/hierarchy4"/>
    <dgm:cxn modelId="{68F8B0D0-8FC4-4F94-92E7-514C77321777}" type="presParOf" srcId="{9E7E6A25-BE06-4F14-83D0-6262DCB9D1B2}" destId="{5E926B59-52A3-4DD6-ADF6-222B4D300650}" srcOrd="0" destOrd="0" presId="urn:microsoft.com/office/officeart/2005/8/layout/hierarchy4"/>
    <dgm:cxn modelId="{1F08ABC4-8147-4442-B239-BBF920FC08EB}" type="presParOf" srcId="{9E7E6A25-BE06-4F14-83D0-6262DCB9D1B2}" destId="{C9529377-F2CB-4C75-9BA8-BCEB9253515C}" srcOrd="1" destOrd="0" presId="urn:microsoft.com/office/officeart/2005/8/layout/hierarchy4"/>
    <dgm:cxn modelId="{DDC5F0CF-0FB9-4669-9B27-37E82C75C6BB}" type="presParOf" srcId="{9E7E6A25-BE06-4F14-83D0-6262DCB9D1B2}" destId="{A4097792-83E2-41EE-ADBE-4A991978278F}" srcOrd="2" destOrd="0" presId="urn:microsoft.com/office/officeart/2005/8/layout/hierarchy4"/>
    <dgm:cxn modelId="{F75A97A2-4DCA-4683-AD7A-9A9BC6DEDDDF}" type="presParOf" srcId="{A4097792-83E2-41EE-ADBE-4A991978278F}" destId="{C5ECB418-922F-4AC7-95C2-8A8EF6246437}" srcOrd="0" destOrd="0" presId="urn:microsoft.com/office/officeart/2005/8/layout/hierarchy4"/>
    <dgm:cxn modelId="{127825D0-958F-41F4-B561-5AAFE4C1599A}" type="presParOf" srcId="{C5ECB418-922F-4AC7-95C2-8A8EF6246437}" destId="{1AB63B1B-97A7-45BE-AC31-92C7356474EC}" srcOrd="0" destOrd="0" presId="urn:microsoft.com/office/officeart/2005/8/layout/hierarchy4"/>
    <dgm:cxn modelId="{8EF9D047-8F64-4532-8F51-588A34072710}" type="presParOf" srcId="{C5ECB418-922F-4AC7-95C2-8A8EF6246437}" destId="{7B18E6E1-2CFE-42A3-80A6-366FBE16CD98}" srcOrd="1" destOrd="0" presId="urn:microsoft.com/office/officeart/2005/8/layout/hierarchy4"/>
    <dgm:cxn modelId="{B7E4E164-B371-4E05-AFFA-C4835868FC87}" type="presParOf" srcId="{C5ECB418-922F-4AC7-95C2-8A8EF6246437}" destId="{A10245CB-5DE3-4184-806F-428100548082}" srcOrd="2" destOrd="0" presId="urn:microsoft.com/office/officeart/2005/8/layout/hierarchy4"/>
    <dgm:cxn modelId="{60437074-948D-40BB-AAAF-52516654E292}" type="presParOf" srcId="{A10245CB-5DE3-4184-806F-428100548082}" destId="{818D09AB-1D3F-4C8C-AA61-E5BB10A4A67D}" srcOrd="0" destOrd="0" presId="urn:microsoft.com/office/officeart/2005/8/layout/hierarchy4"/>
    <dgm:cxn modelId="{2D875AFA-F3C2-4CDF-9AAF-A691D73F07B6}" type="presParOf" srcId="{818D09AB-1D3F-4C8C-AA61-E5BB10A4A67D}" destId="{EFA575E9-FDDC-490D-96C9-B22C8FF9F7A8}" srcOrd="0" destOrd="0" presId="urn:microsoft.com/office/officeart/2005/8/layout/hierarchy4"/>
    <dgm:cxn modelId="{119837BF-D92A-4BA9-ACE5-2706F0F86EC5}" type="presParOf" srcId="{818D09AB-1D3F-4C8C-AA61-E5BB10A4A67D}" destId="{819602CA-25A5-46B5-A8CF-BDA59C87792E}" srcOrd="1" destOrd="0" presId="urn:microsoft.com/office/officeart/2005/8/layout/hierarchy4"/>
    <dgm:cxn modelId="{51D5CBDB-CFE6-4CE9-AA2E-9D3C8DAC84DF}" type="presParOf" srcId="{A4097792-83E2-41EE-ADBE-4A991978278F}" destId="{BFDFFB8F-1689-4EF4-81A8-2D47B0A9CDCF}" srcOrd="1" destOrd="0" presId="urn:microsoft.com/office/officeart/2005/8/layout/hierarchy4"/>
    <dgm:cxn modelId="{4D641F6E-A497-4282-887B-316340064B3B}" type="presParOf" srcId="{A4097792-83E2-41EE-ADBE-4A991978278F}" destId="{7F4A8D96-256B-4238-9CF7-FC8EB1926D58}" srcOrd="2" destOrd="0" presId="urn:microsoft.com/office/officeart/2005/8/layout/hierarchy4"/>
    <dgm:cxn modelId="{FD6960E3-995F-4D9E-B7A5-B06D003963A8}" type="presParOf" srcId="{7F4A8D96-256B-4238-9CF7-FC8EB1926D58}" destId="{DFB50957-237F-472F-8515-FA37EA47A3B4}" srcOrd="0" destOrd="0" presId="urn:microsoft.com/office/officeart/2005/8/layout/hierarchy4"/>
    <dgm:cxn modelId="{A95FC6C7-23AD-48C3-8D27-F7D27AFEDB6B}" type="presParOf" srcId="{7F4A8D96-256B-4238-9CF7-FC8EB1926D58}" destId="{BDDBEA4F-D6C5-4C72-8A34-283B704E922E}" srcOrd="1" destOrd="0" presId="urn:microsoft.com/office/officeart/2005/8/layout/hierarchy4"/>
    <dgm:cxn modelId="{5181ED27-0093-49C4-8874-EF974CB2A273}" type="presParOf" srcId="{7F4A8D96-256B-4238-9CF7-FC8EB1926D58}" destId="{CDE3D00F-977B-4178-90D2-C178B03C1DD6}" srcOrd="2" destOrd="0" presId="urn:microsoft.com/office/officeart/2005/8/layout/hierarchy4"/>
    <dgm:cxn modelId="{CA2EC1D0-99DB-43B0-A45F-E8BDDFBA46E3}" type="presParOf" srcId="{CDE3D00F-977B-4178-90D2-C178B03C1DD6}" destId="{B034A92B-FF79-4BCB-BD52-C08662F89F43}" srcOrd="0" destOrd="0" presId="urn:microsoft.com/office/officeart/2005/8/layout/hierarchy4"/>
    <dgm:cxn modelId="{6A7CB3CD-FFD6-433D-86BC-A7E68CE03120}" type="presParOf" srcId="{B034A92B-FF79-4BCB-BD52-C08662F89F43}" destId="{0D66A5F7-8C55-4EB0-A3C0-554613A2DDC5}" srcOrd="0" destOrd="0" presId="urn:microsoft.com/office/officeart/2005/8/layout/hierarchy4"/>
    <dgm:cxn modelId="{9F9477DA-C612-4532-ACA6-11A6E2766066}" type="presParOf" srcId="{B034A92B-FF79-4BCB-BD52-C08662F89F43}" destId="{F549BD07-D7A3-4B46-85A3-A54C3179BDB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3E2880-4710-4AE8-9885-8D656E7D715B}"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s-ES"/>
        </a:p>
      </dgm:t>
    </dgm:pt>
    <dgm:pt modelId="{7F6E1C41-8A33-4052-B591-31948C5C2AA9}">
      <dgm:prSet phldrT="[Texto]"/>
      <dgm:spPr/>
      <dgm:t>
        <a:bodyPr/>
        <a:lstStyle/>
        <a:p>
          <a:r>
            <a:rPr lang="es-ES" dirty="0" smtClean="0"/>
            <a:t>Acumulación</a:t>
          </a:r>
          <a:endParaRPr lang="es-ES" dirty="0"/>
        </a:p>
      </dgm:t>
    </dgm:pt>
    <dgm:pt modelId="{F48FF38A-CE02-48C7-A9A6-8622F6917A20}" type="parTrans" cxnId="{95C7A6C1-14CE-4DA8-B448-2AAB7349B402}">
      <dgm:prSet/>
      <dgm:spPr/>
      <dgm:t>
        <a:bodyPr/>
        <a:lstStyle/>
        <a:p>
          <a:endParaRPr lang="es-ES"/>
        </a:p>
      </dgm:t>
    </dgm:pt>
    <dgm:pt modelId="{8D974CBD-C97A-4293-9254-7CD657E2EFE1}" type="sibTrans" cxnId="{95C7A6C1-14CE-4DA8-B448-2AAB7349B402}">
      <dgm:prSet/>
      <dgm:spPr/>
      <dgm:t>
        <a:bodyPr/>
        <a:lstStyle/>
        <a:p>
          <a:endParaRPr lang="es-ES"/>
        </a:p>
      </dgm:t>
    </dgm:pt>
    <dgm:pt modelId="{D96D1783-62F6-43F7-AFB3-E0EBCEA1F5B3}">
      <dgm:prSet phldrT="[Texto]"/>
      <dgm:spPr/>
      <dgm:t>
        <a:bodyPr/>
        <a:lstStyle/>
        <a:p>
          <a:r>
            <a:rPr lang="es-ES" dirty="0" smtClean="0"/>
            <a:t>Ganancia</a:t>
          </a:r>
          <a:endParaRPr lang="es-ES" dirty="0"/>
        </a:p>
      </dgm:t>
    </dgm:pt>
    <dgm:pt modelId="{3DB85EC9-817C-427E-8C59-D9F5290576B1}" type="parTrans" cxnId="{F0BC78D6-9B1E-47CE-A1F8-5EC9407EB584}">
      <dgm:prSet/>
      <dgm:spPr/>
      <dgm:t>
        <a:bodyPr/>
        <a:lstStyle/>
        <a:p>
          <a:endParaRPr lang="es-ES"/>
        </a:p>
      </dgm:t>
    </dgm:pt>
    <dgm:pt modelId="{5077EE91-397E-4E2B-AD95-B7F644DAB4A5}" type="sibTrans" cxnId="{F0BC78D6-9B1E-47CE-A1F8-5EC9407EB584}">
      <dgm:prSet/>
      <dgm:spPr/>
      <dgm:t>
        <a:bodyPr/>
        <a:lstStyle/>
        <a:p>
          <a:endParaRPr lang="es-ES"/>
        </a:p>
      </dgm:t>
    </dgm:pt>
    <dgm:pt modelId="{CEAEEE54-E350-4370-873A-F5B50D7AD161}">
      <dgm:prSet phldrT="[Texto]"/>
      <dgm:spPr/>
      <dgm:t>
        <a:bodyPr/>
        <a:lstStyle/>
        <a:p>
          <a:r>
            <a:rPr lang="es-ES" dirty="0" smtClean="0"/>
            <a:t>Inversión</a:t>
          </a:r>
          <a:endParaRPr lang="es-ES" dirty="0"/>
        </a:p>
      </dgm:t>
    </dgm:pt>
    <dgm:pt modelId="{51379EB3-C468-49A0-960E-EEA7B27AC486}" type="parTrans" cxnId="{78014550-442C-4ABA-88CD-05650595078F}">
      <dgm:prSet/>
      <dgm:spPr/>
      <dgm:t>
        <a:bodyPr/>
        <a:lstStyle/>
        <a:p>
          <a:endParaRPr lang="es-ES"/>
        </a:p>
      </dgm:t>
    </dgm:pt>
    <dgm:pt modelId="{F2F51502-B439-4D79-954C-5A346B20BB83}" type="sibTrans" cxnId="{78014550-442C-4ABA-88CD-05650595078F}">
      <dgm:prSet/>
      <dgm:spPr/>
      <dgm:t>
        <a:bodyPr/>
        <a:lstStyle/>
        <a:p>
          <a:endParaRPr lang="es-ES"/>
        </a:p>
      </dgm:t>
    </dgm:pt>
    <dgm:pt modelId="{90FA23AC-99F6-4AE8-BE7A-2131DDA8077E}" type="pres">
      <dgm:prSet presAssocID="{383E2880-4710-4AE8-9885-8D656E7D715B}" presName="cycle" presStyleCnt="0">
        <dgm:presLayoutVars>
          <dgm:dir/>
          <dgm:resizeHandles val="exact"/>
        </dgm:presLayoutVars>
      </dgm:prSet>
      <dgm:spPr/>
      <dgm:t>
        <a:bodyPr/>
        <a:lstStyle/>
        <a:p>
          <a:endParaRPr lang="es-ES"/>
        </a:p>
      </dgm:t>
    </dgm:pt>
    <dgm:pt modelId="{CC512F55-2D20-49C6-8F93-CAF5484F4C55}" type="pres">
      <dgm:prSet presAssocID="{7F6E1C41-8A33-4052-B591-31948C5C2AA9}" presName="node" presStyleLbl="node1" presStyleIdx="0" presStyleCnt="3">
        <dgm:presLayoutVars>
          <dgm:bulletEnabled val="1"/>
        </dgm:presLayoutVars>
      </dgm:prSet>
      <dgm:spPr/>
      <dgm:t>
        <a:bodyPr/>
        <a:lstStyle/>
        <a:p>
          <a:endParaRPr lang="es-ES"/>
        </a:p>
      </dgm:t>
    </dgm:pt>
    <dgm:pt modelId="{20481F6C-7BC2-4BAE-8858-8E742E933E42}" type="pres">
      <dgm:prSet presAssocID="{7F6E1C41-8A33-4052-B591-31948C5C2AA9}" presName="spNode" presStyleCnt="0"/>
      <dgm:spPr/>
    </dgm:pt>
    <dgm:pt modelId="{688D38C9-62DC-48AB-9764-C2B9CF0B4179}" type="pres">
      <dgm:prSet presAssocID="{8D974CBD-C97A-4293-9254-7CD657E2EFE1}" presName="sibTrans" presStyleLbl="sibTrans1D1" presStyleIdx="0" presStyleCnt="3"/>
      <dgm:spPr/>
      <dgm:t>
        <a:bodyPr/>
        <a:lstStyle/>
        <a:p>
          <a:endParaRPr lang="es-ES"/>
        </a:p>
      </dgm:t>
    </dgm:pt>
    <dgm:pt modelId="{6A60DAF1-8077-4EA6-8039-F9DDC16E0A0D}" type="pres">
      <dgm:prSet presAssocID="{D96D1783-62F6-43F7-AFB3-E0EBCEA1F5B3}" presName="node" presStyleLbl="node1" presStyleIdx="1" presStyleCnt="3">
        <dgm:presLayoutVars>
          <dgm:bulletEnabled val="1"/>
        </dgm:presLayoutVars>
      </dgm:prSet>
      <dgm:spPr/>
      <dgm:t>
        <a:bodyPr/>
        <a:lstStyle/>
        <a:p>
          <a:endParaRPr lang="es-ES"/>
        </a:p>
      </dgm:t>
    </dgm:pt>
    <dgm:pt modelId="{09C5B82D-99CD-4EBA-A172-F7631F58B7BA}" type="pres">
      <dgm:prSet presAssocID="{D96D1783-62F6-43F7-AFB3-E0EBCEA1F5B3}" presName="spNode" presStyleCnt="0"/>
      <dgm:spPr/>
    </dgm:pt>
    <dgm:pt modelId="{662020C1-7505-4E71-9C1F-ED44319F7EBC}" type="pres">
      <dgm:prSet presAssocID="{5077EE91-397E-4E2B-AD95-B7F644DAB4A5}" presName="sibTrans" presStyleLbl="sibTrans1D1" presStyleIdx="1" presStyleCnt="3"/>
      <dgm:spPr/>
      <dgm:t>
        <a:bodyPr/>
        <a:lstStyle/>
        <a:p>
          <a:endParaRPr lang="es-ES"/>
        </a:p>
      </dgm:t>
    </dgm:pt>
    <dgm:pt modelId="{CAD47009-561A-4313-801F-540038762753}" type="pres">
      <dgm:prSet presAssocID="{CEAEEE54-E350-4370-873A-F5B50D7AD161}" presName="node" presStyleLbl="node1" presStyleIdx="2" presStyleCnt="3">
        <dgm:presLayoutVars>
          <dgm:bulletEnabled val="1"/>
        </dgm:presLayoutVars>
      </dgm:prSet>
      <dgm:spPr/>
      <dgm:t>
        <a:bodyPr/>
        <a:lstStyle/>
        <a:p>
          <a:endParaRPr lang="es-ES"/>
        </a:p>
      </dgm:t>
    </dgm:pt>
    <dgm:pt modelId="{507E9F13-CF16-49B8-A30B-5D8EEC7C6BE7}" type="pres">
      <dgm:prSet presAssocID="{CEAEEE54-E350-4370-873A-F5B50D7AD161}" presName="spNode" presStyleCnt="0"/>
      <dgm:spPr/>
    </dgm:pt>
    <dgm:pt modelId="{9C942147-7722-4C3C-99DA-E85513CBA3AB}" type="pres">
      <dgm:prSet presAssocID="{F2F51502-B439-4D79-954C-5A346B20BB83}" presName="sibTrans" presStyleLbl="sibTrans1D1" presStyleIdx="2" presStyleCnt="3"/>
      <dgm:spPr/>
      <dgm:t>
        <a:bodyPr/>
        <a:lstStyle/>
        <a:p>
          <a:endParaRPr lang="es-ES"/>
        </a:p>
      </dgm:t>
    </dgm:pt>
  </dgm:ptLst>
  <dgm:cxnLst>
    <dgm:cxn modelId="{C9051ABF-DD9B-4C85-A621-C6D74BDAB52E}" type="presOf" srcId="{CEAEEE54-E350-4370-873A-F5B50D7AD161}" destId="{CAD47009-561A-4313-801F-540038762753}" srcOrd="0" destOrd="0" presId="urn:microsoft.com/office/officeart/2005/8/layout/cycle5"/>
    <dgm:cxn modelId="{F0BC78D6-9B1E-47CE-A1F8-5EC9407EB584}" srcId="{383E2880-4710-4AE8-9885-8D656E7D715B}" destId="{D96D1783-62F6-43F7-AFB3-E0EBCEA1F5B3}" srcOrd="1" destOrd="0" parTransId="{3DB85EC9-817C-427E-8C59-D9F5290576B1}" sibTransId="{5077EE91-397E-4E2B-AD95-B7F644DAB4A5}"/>
    <dgm:cxn modelId="{95C7A6C1-14CE-4DA8-B448-2AAB7349B402}" srcId="{383E2880-4710-4AE8-9885-8D656E7D715B}" destId="{7F6E1C41-8A33-4052-B591-31948C5C2AA9}" srcOrd="0" destOrd="0" parTransId="{F48FF38A-CE02-48C7-A9A6-8622F6917A20}" sibTransId="{8D974CBD-C97A-4293-9254-7CD657E2EFE1}"/>
    <dgm:cxn modelId="{9D6DA8CE-4D3C-4071-9935-C75D3BEEAE40}" type="presOf" srcId="{D96D1783-62F6-43F7-AFB3-E0EBCEA1F5B3}" destId="{6A60DAF1-8077-4EA6-8039-F9DDC16E0A0D}" srcOrd="0" destOrd="0" presId="urn:microsoft.com/office/officeart/2005/8/layout/cycle5"/>
    <dgm:cxn modelId="{437B1072-E10B-4627-87FE-7C74690DEB6C}" type="presOf" srcId="{5077EE91-397E-4E2B-AD95-B7F644DAB4A5}" destId="{662020C1-7505-4E71-9C1F-ED44319F7EBC}" srcOrd="0" destOrd="0" presId="urn:microsoft.com/office/officeart/2005/8/layout/cycle5"/>
    <dgm:cxn modelId="{78014550-442C-4ABA-88CD-05650595078F}" srcId="{383E2880-4710-4AE8-9885-8D656E7D715B}" destId="{CEAEEE54-E350-4370-873A-F5B50D7AD161}" srcOrd="2" destOrd="0" parTransId="{51379EB3-C468-49A0-960E-EEA7B27AC486}" sibTransId="{F2F51502-B439-4D79-954C-5A346B20BB83}"/>
    <dgm:cxn modelId="{5ECC09D8-EEBE-4631-B5AC-878ACF3373D8}" type="presOf" srcId="{8D974CBD-C97A-4293-9254-7CD657E2EFE1}" destId="{688D38C9-62DC-48AB-9764-C2B9CF0B4179}" srcOrd="0" destOrd="0" presId="urn:microsoft.com/office/officeart/2005/8/layout/cycle5"/>
    <dgm:cxn modelId="{AC7687C3-DA6A-43BD-AF13-466FFA1C2548}" type="presOf" srcId="{383E2880-4710-4AE8-9885-8D656E7D715B}" destId="{90FA23AC-99F6-4AE8-BE7A-2131DDA8077E}" srcOrd="0" destOrd="0" presId="urn:microsoft.com/office/officeart/2005/8/layout/cycle5"/>
    <dgm:cxn modelId="{51FD1996-7122-4BF5-AA14-96AE519CDBE4}" type="presOf" srcId="{7F6E1C41-8A33-4052-B591-31948C5C2AA9}" destId="{CC512F55-2D20-49C6-8F93-CAF5484F4C55}" srcOrd="0" destOrd="0" presId="urn:microsoft.com/office/officeart/2005/8/layout/cycle5"/>
    <dgm:cxn modelId="{6DD97517-276D-46D8-B232-F14C7B4658F6}" type="presOf" srcId="{F2F51502-B439-4D79-954C-5A346B20BB83}" destId="{9C942147-7722-4C3C-99DA-E85513CBA3AB}" srcOrd="0" destOrd="0" presId="urn:microsoft.com/office/officeart/2005/8/layout/cycle5"/>
    <dgm:cxn modelId="{CF83E9EB-1D42-40E9-AE95-1FAC1F17AAE5}" type="presParOf" srcId="{90FA23AC-99F6-4AE8-BE7A-2131DDA8077E}" destId="{CC512F55-2D20-49C6-8F93-CAF5484F4C55}" srcOrd="0" destOrd="0" presId="urn:microsoft.com/office/officeart/2005/8/layout/cycle5"/>
    <dgm:cxn modelId="{498335CD-141C-48D5-8FE3-E8D11ED221C5}" type="presParOf" srcId="{90FA23AC-99F6-4AE8-BE7A-2131DDA8077E}" destId="{20481F6C-7BC2-4BAE-8858-8E742E933E42}" srcOrd="1" destOrd="0" presId="urn:microsoft.com/office/officeart/2005/8/layout/cycle5"/>
    <dgm:cxn modelId="{D2D3BA5F-3AA5-45B5-BC25-D03CCDADDADD}" type="presParOf" srcId="{90FA23AC-99F6-4AE8-BE7A-2131DDA8077E}" destId="{688D38C9-62DC-48AB-9764-C2B9CF0B4179}" srcOrd="2" destOrd="0" presId="urn:microsoft.com/office/officeart/2005/8/layout/cycle5"/>
    <dgm:cxn modelId="{FDFAF8FF-6412-4BB6-BB93-1D4474588598}" type="presParOf" srcId="{90FA23AC-99F6-4AE8-BE7A-2131DDA8077E}" destId="{6A60DAF1-8077-4EA6-8039-F9DDC16E0A0D}" srcOrd="3" destOrd="0" presId="urn:microsoft.com/office/officeart/2005/8/layout/cycle5"/>
    <dgm:cxn modelId="{21137B65-2B9A-4920-88D5-2228CDA10945}" type="presParOf" srcId="{90FA23AC-99F6-4AE8-BE7A-2131DDA8077E}" destId="{09C5B82D-99CD-4EBA-A172-F7631F58B7BA}" srcOrd="4" destOrd="0" presId="urn:microsoft.com/office/officeart/2005/8/layout/cycle5"/>
    <dgm:cxn modelId="{AF4EAB00-D58A-4A31-8533-426EF1771408}" type="presParOf" srcId="{90FA23AC-99F6-4AE8-BE7A-2131DDA8077E}" destId="{662020C1-7505-4E71-9C1F-ED44319F7EBC}" srcOrd="5" destOrd="0" presId="urn:microsoft.com/office/officeart/2005/8/layout/cycle5"/>
    <dgm:cxn modelId="{32080E94-B294-4EFE-908C-FDE8A80CAAE3}" type="presParOf" srcId="{90FA23AC-99F6-4AE8-BE7A-2131DDA8077E}" destId="{CAD47009-561A-4313-801F-540038762753}" srcOrd="6" destOrd="0" presId="urn:microsoft.com/office/officeart/2005/8/layout/cycle5"/>
    <dgm:cxn modelId="{A5C224C3-6132-4662-A1FE-70D9BFA5E257}" type="presParOf" srcId="{90FA23AC-99F6-4AE8-BE7A-2131DDA8077E}" destId="{507E9F13-CF16-49B8-A30B-5D8EEC7C6BE7}" srcOrd="7" destOrd="0" presId="urn:microsoft.com/office/officeart/2005/8/layout/cycle5"/>
    <dgm:cxn modelId="{450FE9EF-E81A-45A1-85DC-CE9991A54AEF}" type="presParOf" srcId="{90FA23AC-99F6-4AE8-BE7A-2131DDA8077E}" destId="{9C942147-7722-4C3C-99DA-E85513CBA3AB}"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640FDC-37D2-434E-91ED-7E387A362100}"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es-ES"/>
        </a:p>
      </dgm:t>
    </dgm:pt>
    <dgm:pt modelId="{B4A497EE-94FC-43B9-9BD0-F6A111B6A3ED}">
      <dgm:prSet phldrT="[Texto]"/>
      <dgm:spPr/>
      <dgm:t>
        <a:bodyPr/>
        <a:lstStyle/>
        <a:p>
          <a:r>
            <a:rPr lang="es-ES" dirty="0" smtClean="0"/>
            <a:t>Salarios</a:t>
          </a:r>
          <a:endParaRPr lang="es-ES" dirty="0"/>
        </a:p>
      </dgm:t>
    </dgm:pt>
    <dgm:pt modelId="{3F6700A6-BBA7-432C-AF10-2A930EA7C8CB}" type="parTrans" cxnId="{870C1472-4CD6-4AF5-93B6-07EDCFFCD9F0}">
      <dgm:prSet/>
      <dgm:spPr/>
      <dgm:t>
        <a:bodyPr/>
        <a:lstStyle/>
        <a:p>
          <a:endParaRPr lang="es-ES"/>
        </a:p>
      </dgm:t>
    </dgm:pt>
    <dgm:pt modelId="{C31C0F68-7841-4CC5-94CA-E404DE72EB5A}" type="sibTrans" cxnId="{870C1472-4CD6-4AF5-93B6-07EDCFFCD9F0}">
      <dgm:prSet/>
      <dgm:spPr/>
      <dgm:t>
        <a:bodyPr/>
        <a:lstStyle/>
        <a:p>
          <a:endParaRPr lang="es-ES"/>
        </a:p>
      </dgm:t>
    </dgm:pt>
    <dgm:pt modelId="{8C3E8A9F-8AF3-4E0D-94D2-28D13F7C1A25}">
      <dgm:prSet phldrT="[Texto]"/>
      <dgm:spPr/>
      <dgm:t>
        <a:bodyPr/>
        <a:lstStyle/>
        <a:p>
          <a:r>
            <a:rPr lang="es-ES" dirty="0" smtClean="0"/>
            <a:t>Fuerza de trabajo</a:t>
          </a:r>
          <a:endParaRPr lang="es-ES" dirty="0"/>
        </a:p>
      </dgm:t>
    </dgm:pt>
    <dgm:pt modelId="{FFC9265C-596B-4AC7-BD68-E033CB729766}" type="parTrans" cxnId="{7E07CF09-6495-45EE-BCA9-D6E8AAEFB084}">
      <dgm:prSet/>
      <dgm:spPr/>
      <dgm:t>
        <a:bodyPr/>
        <a:lstStyle/>
        <a:p>
          <a:endParaRPr lang="es-ES"/>
        </a:p>
      </dgm:t>
    </dgm:pt>
    <dgm:pt modelId="{D0A7CE42-069F-4537-B083-3DDBE75876EC}" type="sibTrans" cxnId="{7E07CF09-6495-45EE-BCA9-D6E8AAEFB084}">
      <dgm:prSet/>
      <dgm:spPr/>
      <dgm:t>
        <a:bodyPr/>
        <a:lstStyle/>
        <a:p>
          <a:endParaRPr lang="es-ES"/>
        </a:p>
      </dgm:t>
    </dgm:pt>
    <dgm:pt modelId="{AC7C6BC5-0544-4FFB-9E77-35C59B82C676}">
      <dgm:prSet phldrT="[Texto]"/>
      <dgm:spPr/>
      <dgm:t>
        <a:bodyPr/>
        <a:lstStyle/>
        <a:p>
          <a:r>
            <a:rPr lang="es-ES" dirty="0" smtClean="0"/>
            <a:t>Reproducción de la población</a:t>
          </a:r>
          <a:endParaRPr lang="es-ES" dirty="0"/>
        </a:p>
      </dgm:t>
    </dgm:pt>
    <dgm:pt modelId="{55A10F97-6870-4402-ACA6-FA4157B1A869}" type="parTrans" cxnId="{91BBCFD7-6112-4F8F-AC0D-F78B637DEDC2}">
      <dgm:prSet/>
      <dgm:spPr/>
      <dgm:t>
        <a:bodyPr/>
        <a:lstStyle/>
        <a:p>
          <a:endParaRPr lang="es-ES"/>
        </a:p>
      </dgm:t>
    </dgm:pt>
    <dgm:pt modelId="{4EA74E6B-A490-4E8B-94BB-7B1E6A0478F1}" type="sibTrans" cxnId="{91BBCFD7-6112-4F8F-AC0D-F78B637DEDC2}">
      <dgm:prSet/>
      <dgm:spPr/>
      <dgm:t>
        <a:bodyPr/>
        <a:lstStyle/>
        <a:p>
          <a:endParaRPr lang="es-ES"/>
        </a:p>
      </dgm:t>
    </dgm:pt>
    <dgm:pt modelId="{8C016DC9-4B32-437D-986A-092FCCA41B7C}">
      <dgm:prSet phldrT="[Texto]"/>
      <dgm:spPr/>
      <dgm:t>
        <a:bodyPr/>
        <a:lstStyle/>
        <a:p>
          <a:r>
            <a:rPr lang="es-ES" dirty="0" smtClean="0"/>
            <a:t>Reproducción de bienes y servicios. Relaciones, afectos, salud, bien estar.</a:t>
          </a:r>
          <a:endParaRPr lang="es-ES" dirty="0"/>
        </a:p>
      </dgm:t>
    </dgm:pt>
    <dgm:pt modelId="{38410197-5338-4F40-BE62-F0B8428C6EF8}" type="parTrans" cxnId="{71366F1D-21E2-4464-A8B1-E36705CCC676}">
      <dgm:prSet/>
      <dgm:spPr/>
      <dgm:t>
        <a:bodyPr/>
        <a:lstStyle/>
        <a:p>
          <a:endParaRPr lang="es-ES"/>
        </a:p>
      </dgm:t>
    </dgm:pt>
    <dgm:pt modelId="{DED762A6-B553-4358-BBA6-FAD683FCACFF}" type="sibTrans" cxnId="{71366F1D-21E2-4464-A8B1-E36705CCC676}">
      <dgm:prSet/>
      <dgm:spPr/>
      <dgm:t>
        <a:bodyPr/>
        <a:lstStyle/>
        <a:p>
          <a:endParaRPr lang="es-ES"/>
        </a:p>
      </dgm:t>
    </dgm:pt>
    <dgm:pt modelId="{0C950A44-2A78-414B-87F0-4930731EB4B6}">
      <dgm:prSet/>
      <dgm:spPr/>
      <dgm:t>
        <a:bodyPr/>
        <a:lstStyle/>
        <a:p>
          <a:r>
            <a:rPr lang="es-ES" dirty="0" smtClean="0"/>
            <a:t>Tiempo de trabajo</a:t>
          </a:r>
        </a:p>
        <a:p>
          <a:r>
            <a:rPr lang="es-ES" dirty="0" smtClean="0"/>
            <a:t>(empresas)</a:t>
          </a:r>
          <a:endParaRPr lang="es-ES" dirty="0"/>
        </a:p>
      </dgm:t>
    </dgm:pt>
    <dgm:pt modelId="{445F37BB-77B5-46DA-9653-E7BF4E2B0DC2}" type="parTrans" cxnId="{EDD84DF4-C434-4FF4-AFBC-7BE4354027FF}">
      <dgm:prSet/>
      <dgm:spPr/>
      <dgm:t>
        <a:bodyPr/>
        <a:lstStyle/>
        <a:p>
          <a:endParaRPr lang="es-ES"/>
        </a:p>
      </dgm:t>
    </dgm:pt>
    <dgm:pt modelId="{B4474894-D02C-4A9A-A232-034924BC5034}" type="sibTrans" cxnId="{EDD84DF4-C434-4FF4-AFBC-7BE4354027FF}">
      <dgm:prSet/>
      <dgm:spPr/>
      <dgm:t>
        <a:bodyPr/>
        <a:lstStyle/>
        <a:p>
          <a:endParaRPr lang="es-ES"/>
        </a:p>
      </dgm:t>
    </dgm:pt>
    <dgm:pt modelId="{17E3F470-1F8A-4A6F-A512-2334DE247B5F}">
      <dgm:prSet phldrT="[Texto]"/>
      <dgm:spPr/>
      <dgm:t>
        <a:bodyPr/>
        <a:lstStyle/>
        <a:p>
          <a:r>
            <a:rPr lang="es-ES" dirty="0" smtClean="0"/>
            <a:t>Salario del hogar</a:t>
          </a:r>
        </a:p>
        <a:p>
          <a:endParaRPr lang="es-ES" dirty="0" smtClean="0"/>
        </a:p>
        <a:p>
          <a:r>
            <a:rPr lang="es-ES" dirty="0" smtClean="0"/>
            <a:t>Trabajo doméstico y de cuidado</a:t>
          </a:r>
        </a:p>
      </dgm:t>
    </dgm:pt>
    <dgm:pt modelId="{F31513BC-8128-4DAA-A179-FC3F405F89B0}" type="sibTrans" cxnId="{C566423C-0408-4076-851F-A6F7705BF29C}">
      <dgm:prSet/>
      <dgm:spPr/>
      <dgm:t>
        <a:bodyPr/>
        <a:lstStyle/>
        <a:p>
          <a:endParaRPr lang="es-ES"/>
        </a:p>
      </dgm:t>
    </dgm:pt>
    <dgm:pt modelId="{81AFF84A-BFE0-4C41-99A8-9C2A962DC8FC}" type="parTrans" cxnId="{C566423C-0408-4076-851F-A6F7705BF29C}">
      <dgm:prSet/>
      <dgm:spPr/>
      <dgm:t>
        <a:bodyPr/>
        <a:lstStyle/>
        <a:p>
          <a:endParaRPr lang="es-ES"/>
        </a:p>
      </dgm:t>
    </dgm:pt>
    <dgm:pt modelId="{56297E62-F551-4F1F-A962-C6D27D195AE9}" type="pres">
      <dgm:prSet presAssocID="{C3640FDC-37D2-434E-91ED-7E387A362100}" presName="Name0" presStyleCnt="0">
        <dgm:presLayoutVars>
          <dgm:dir/>
          <dgm:resizeHandles val="exact"/>
        </dgm:presLayoutVars>
      </dgm:prSet>
      <dgm:spPr/>
      <dgm:t>
        <a:bodyPr/>
        <a:lstStyle/>
        <a:p>
          <a:endParaRPr lang="es-ES"/>
        </a:p>
      </dgm:t>
    </dgm:pt>
    <dgm:pt modelId="{6CC3F5EB-341E-40ED-BADC-052FAA93C0C7}" type="pres">
      <dgm:prSet presAssocID="{C3640FDC-37D2-434E-91ED-7E387A362100}" presName="cycle" presStyleCnt="0"/>
      <dgm:spPr/>
    </dgm:pt>
    <dgm:pt modelId="{64EC5AE5-EE59-4033-83E3-DD833C90DA0E}" type="pres">
      <dgm:prSet presAssocID="{B4A497EE-94FC-43B9-9BD0-F6A111B6A3ED}" presName="nodeFirstNode" presStyleLbl="node1" presStyleIdx="0" presStyleCnt="6" custRadScaleRad="196876" custRadScaleInc="-119989">
        <dgm:presLayoutVars>
          <dgm:bulletEnabled val="1"/>
        </dgm:presLayoutVars>
      </dgm:prSet>
      <dgm:spPr/>
      <dgm:t>
        <a:bodyPr/>
        <a:lstStyle/>
        <a:p>
          <a:endParaRPr lang="es-ES"/>
        </a:p>
      </dgm:t>
    </dgm:pt>
    <dgm:pt modelId="{4DE41ED9-1805-424C-AE9D-4FAEEBFCE5EF}" type="pres">
      <dgm:prSet presAssocID="{C31C0F68-7841-4CC5-94CA-E404DE72EB5A}" presName="sibTransFirstNode" presStyleLbl="bgShp" presStyleIdx="0" presStyleCnt="1" custAng="366994" custScaleX="142175" custScaleY="108211" custLinFactNeighborX="63876" custLinFactNeighborY="2092"/>
      <dgm:spPr/>
      <dgm:t>
        <a:bodyPr/>
        <a:lstStyle/>
        <a:p>
          <a:endParaRPr lang="es-ES"/>
        </a:p>
      </dgm:t>
    </dgm:pt>
    <dgm:pt modelId="{6B564CF0-C802-4BEB-B059-B55E473E51AA}" type="pres">
      <dgm:prSet presAssocID="{0C950A44-2A78-414B-87F0-4930731EB4B6}" presName="nodeFollowingNodes" presStyleLbl="node1" presStyleIdx="1" presStyleCnt="6" custRadScaleRad="144126" custRadScaleInc="-20863">
        <dgm:presLayoutVars>
          <dgm:bulletEnabled val="1"/>
        </dgm:presLayoutVars>
      </dgm:prSet>
      <dgm:spPr/>
      <dgm:t>
        <a:bodyPr/>
        <a:lstStyle/>
        <a:p>
          <a:endParaRPr lang="es-ES"/>
        </a:p>
      </dgm:t>
    </dgm:pt>
    <dgm:pt modelId="{197DC0A1-DC0F-4562-BC25-C666FEFB69AB}" type="pres">
      <dgm:prSet presAssocID="{8C3E8A9F-8AF3-4E0D-94D2-28D13F7C1A25}" presName="nodeFollowingNodes" presStyleLbl="node1" presStyleIdx="2" presStyleCnt="6" custRadScaleRad="116800" custRadScaleInc="-95308">
        <dgm:presLayoutVars>
          <dgm:bulletEnabled val="1"/>
        </dgm:presLayoutVars>
      </dgm:prSet>
      <dgm:spPr/>
      <dgm:t>
        <a:bodyPr/>
        <a:lstStyle/>
        <a:p>
          <a:endParaRPr lang="es-ES"/>
        </a:p>
      </dgm:t>
    </dgm:pt>
    <dgm:pt modelId="{170CBC0D-F678-45D0-84F9-E54C737604E4}" type="pres">
      <dgm:prSet presAssocID="{AC7C6BC5-0544-4FFB-9E77-35C59B82C676}" presName="nodeFollowingNodes" presStyleLbl="node1" presStyleIdx="3" presStyleCnt="6" custRadScaleRad="116700" custRadScaleInc="-139761">
        <dgm:presLayoutVars>
          <dgm:bulletEnabled val="1"/>
        </dgm:presLayoutVars>
      </dgm:prSet>
      <dgm:spPr/>
      <dgm:t>
        <a:bodyPr/>
        <a:lstStyle/>
        <a:p>
          <a:endParaRPr lang="es-ES"/>
        </a:p>
      </dgm:t>
    </dgm:pt>
    <dgm:pt modelId="{CFCAA42F-CBCC-42E5-B2D2-2A5D8E50B59C}" type="pres">
      <dgm:prSet presAssocID="{8C016DC9-4B32-437D-986A-092FCCA41B7C}" presName="nodeFollowingNodes" presStyleLbl="node1" presStyleIdx="4" presStyleCnt="6" custScaleY="118044" custRadScaleRad="82474" custRadScaleInc="-97967">
        <dgm:presLayoutVars>
          <dgm:bulletEnabled val="1"/>
        </dgm:presLayoutVars>
      </dgm:prSet>
      <dgm:spPr/>
      <dgm:t>
        <a:bodyPr/>
        <a:lstStyle/>
        <a:p>
          <a:endParaRPr lang="es-ES"/>
        </a:p>
      </dgm:t>
    </dgm:pt>
    <dgm:pt modelId="{875FCAE3-4B1F-4F4A-9AF6-0101023ED686}" type="pres">
      <dgm:prSet presAssocID="{17E3F470-1F8A-4A6F-A512-2334DE247B5F}" presName="nodeFollowingNodes" presStyleLbl="node1" presStyleIdx="5" presStyleCnt="6" custScaleX="115910" custScaleY="146864" custRadScaleRad="170022" custRadScaleInc="-54099">
        <dgm:presLayoutVars>
          <dgm:bulletEnabled val="1"/>
        </dgm:presLayoutVars>
      </dgm:prSet>
      <dgm:spPr/>
      <dgm:t>
        <a:bodyPr/>
        <a:lstStyle/>
        <a:p>
          <a:endParaRPr lang="es-ES"/>
        </a:p>
      </dgm:t>
    </dgm:pt>
  </dgm:ptLst>
  <dgm:cxnLst>
    <dgm:cxn modelId="{E8F99CE5-8663-410B-8343-31AA5F5ACDA1}" type="presOf" srcId="{8C016DC9-4B32-437D-986A-092FCCA41B7C}" destId="{CFCAA42F-CBCC-42E5-B2D2-2A5D8E50B59C}" srcOrd="0" destOrd="0" presId="urn:microsoft.com/office/officeart/2005/8/layout/cycle3"/>
    <dgm:cxn modelId="{EDD84DF4-C434-4FF4-AFBC-7BE4354027FF}" srcId="{C3640FDC-37D2-434E-91ED-7E387A362100}" destId="{0C950A44-2A78-414B-87F0-4930731EB4B6}" srcOrd="1" destOrd="0" parTransId="{445F37BB-77B5-46DA-9653-E7BF4E2B0DC2}" sibTransId="{B4474894-D02C-4A9A-A232-034924BC5034}"/>
    <dgm:cxn modelId="{C566423C-0408-4076-851F-A6F7705BF29C}" srcId="{C3640FDC-37D2-434E-91ED-7E387A362100}" destId="{17E3F470-1F8A-4A6F-A512-2334DE247B5F}" srcOrd="5" destOrd="0" parTransId="{81AFF84A-BFE0-4C41-99A8-9C2A962DC8FC}" sibTransId="{F31513BC-8128-4DAA-A179-FC3F405F89B0}"/>
    <dgm:cxn modelId="{1A849B5D-EAB7-447C-B56D-CFBC915EF1AA}" type="presOf" srcId="{C31C0F68-7841-4CC5-94CA-E404DE72EB5A}" destId="{4DE41ED9-1805-424C-AE9D-4FAEEBFCE5EF}" srcOrd="0" destOrd="0" presId="urn:microsoft.com/office/officeart/2005/8/layout/cycle3"/>
    <dgm:cxn modelId="{A67B2166-9D0C-45D0-9502-45EA6C91F57F}" type="presOf" srcId="{B4A497EE-94FC-43B9-9BD0-F6A111B6A3ED}" destId="{64EC5AE5-EE59-4033-83E3-DD833C90DA0E}" srcOrd="0" destOrd="0" presId="urn:microsoft.com/office/officeart/2005/8/layout/cycle3"/>
    <dgm:cxn modelId="{535FA31A-9845-4D15-ADE3-30F17061C3D3}" type="presOf" srcId="{17E3F470-1F8A-4A6F-A512-2334DE247B5F}" destId="{875FCAE3-4B1F-4F4A-9AF6-0101023ED686}" srcOrd="0" destOrd="0" presId="urn:microsoft.com/office/officeart/2005/8/layout/cycle3"/>
    <dgm:cxn modelId="{71366F1D-21E2-4464-A8B1-E36705CCC676}" srcId="{C3640FDC-37D2-434E-91ED-7E387A362100}" destId="{8C016DC9-4B32-437D-986A-092FCCA41B7C}" srcOrd="4" destOrd="0" parTransId="{38410197-5338-4F40-BE62-F0B8428C6EF8}" sibTransId="{DED762A6-B553-4358-BBA6-FAD683FCACFF}"/>
    <dgm:cxn modelId="{169D63C7-318C-4942-8E37-04AAEA419E07}" type="presOf" srcId="{C3640FDC-37D2-434E-91ED-7E387A362100}" destId="{56297E62-F551-4F1F-A962-C6D27D195AE9}" srcOrd="0" destOrd="0" presId="urn:microsoft.com/office/officeart/2005/8/layout/cycle3"/>
    <dgm:cxn modelId="{E8EF6867-5610-4B61-85C8-2297D67A654D}" type="presOf" srcId="{8C3E8A9F-8AF3-4E0D-94D2-28D13F7C1A25}" destId="{197DC0A1-DC0F-4562-BC25-C666FEFB69AB}" srcOrd="0" destOrd="0" presId="urn:microsoft.com/office/officeart/2005/8/layout/cycle3"/>
    <dgm:cxn modelId="{F07E2E20-54F0-44C5-A42D-2C0884619E08}" type="presOf" srcId="{AC7C6BC5-0544-4FFB-9E77-35C59B82C676}" destId="{170CBC0D-F678-45D0-84F9-E54C737604E4}" srcOrd="0" destOrd="0" presId="urn:microsoft.com/office/officeart/2005/8/layout/cycle3"/>
    <dgm:cxn modelId="{870C1472-4CD6-4AF5-93B6-07EDCFFCD9F0}" srcId="{C3640FDC-37D2-434E-91ED-7E387A362100}" destId="{B4A497EE-94FC-43B9-9BD0-F6A111B6A3ED}" srcOrd="0" destOrd="0" parTransId="{3F6700A6-BBA7-432C-AF10-2A930EA7C8CB}" sibTransId="{C31C0F68-7841-4CC5-94CA-E404DE72EB5A}"/>
    <dgm:cxn modelId="{7E07CF09-6495-45EE-BCA9-D6E8AAEFB084}" srcId="{C3640FDC-37D2-434E-91ED-7E387A362100}" destId="{8C3E8A9F-8AF3-4E0D-94D2-28D13F7C1A25}" srcOrd="2" destOrd="0" parTransId="{FFC9265C-596B-4AC7-BD68-E033CB729766}" sibTransId="{D0A7CE42-069F-4537-B083-3DDBE75876EC}"/>
    <dgm:cxn modelId="{91BBCFD7-6112-4F8F-AC0D-F78B637DEDC2}" srcId="{C3640FDC-37D2-434E-91ED-7E387A362100}" destId="{AC7C6BC5-0544-4FFB-9E77-35C59B82C676}" srcOrd="3" destOrd="0" parTransId="{55A10F97-6870-4402-ACA6-FA4157B1A869}" sibTransId="{4EA74E6B-A490-4E8B-94BB-7B1E6A0478F1}"/>
    <dgm:cxn modelId="{3F38F577-EE91-4586-AA2D-50B6299371D3}" type="presOf" srcId="{0C950A44-2A78-414B-87F0-4930731EB4B6}" destId="{6B564CF0-C802-4BEB-B059-B55E473E51AA}" srcOrd="0" destOrd="0" presId="urn:microsoft.com/office/officeart/2005/8/layout/cycle3"/>
    <dgm:cxn modelId="{ADED0973-1C13-4948-AFFE-4788B4703B38}" type="presParOf" srcId="{56297E62-F551-4F1F-A962-C6D27D195AE9}" destId="{6CC3F5EB-341E-40ED-BADC-052FAA93C0C7}" srcOrd="0" destOrd="0" presId="urn:microsoft.com/office/officeart/2005/8/layout/cycle3"/>
    <dgm:cxn modelId="{5A8BF49B-B63D-4B34-81A7-A6428FDAB886}" type="presParOf" srcId="{6CC3F5EB-341E-40ED-BADC-052FAA93C0C7}" destId="{64EC5AE5-EE59-4033-83E3-DD833C90DA0E}" srcOrd="0" destOrd="0" presId="urn:microsoft.com/office/officeart/2005/8/layout/cycle3"/>
    <dgm:cxn modelId="{F7A6F94F-7BFC-4637-BEF8-0A8FF89A6CD6}" type="presParOf" srcId="{6CC3F5EB-341E-40ED-BADC-052FAA93C0C7}" destId="{4DE41ED9-1805-424C-AE9D-4FAEEBFCE5EF}" srcOrd="1" destOrd="0" presId="urn:microsoft.com/office/officeart/2005/8/layout/cycle3"/>
    <dgm:cxn modelId="{43121B1C-371F-4FC8-8A39-634D3D7DF8F8}" type="presParOf" srcId="{6CC3F5EB-341E-40ED-BADC-052FAA93C0C7}" destId="{6B564CF0-C802-4BEB-B059-B55E473E51AA}" srcOrd="2" destOrd="0" presId="urn:microsoft.com/office/officeart/2005/8/layout/cycle3"/>
    <dgm:cxn modelId="{93956A44-CC02-448D-BD89-6540D8A5BA58}" type="presParOf" srcId="{6CC3F5EB-341E-40ED-BADC-052FAA93C0C7}" destId="{197DC0A1-DC0F-4562-BC25-C666FEFB69AB}" srcOrd="3" destOrd="0" presId="urn:microsoft.com/office/officeart/2005/8/layout/cycle3"/>
    <dgm:cxn modelId="{4C688002-A7D7-4244-971F-C01CBAF1D1A2}" type="presParOf" srcId="{6CC3F5EB-341E-40ED-BADC-052FAA93C0C7}" destId="{170CBC0D-F678-45D0-84F9-E54C737604E4}" srcOrd="4" destOrd="0" presId="urn:microsoft.com/office/officeart/2005/8/layout/cycle3"/>
    <dgm:cxn modelId="{E7622C06-D2B9-4AAA-9C92-3EC60050B3F0}" type="presParOf" srcId="{6CC3F5EB-341E-40ED-BADC-052FAA93C0C7}" destId="{CFCAA42F-CBCC-42E5-B2D2-2A5D8E50B59C}" srcOrd="5" destOrd="0" presId="urn:microsoft.com/office/officeart/2005/8/layout/cycle3"/>
    <dgm:cxn modelId="{07CEB07F-ABB3-40B9-857E-66B9206E1BF0}" type="presParOf" srcId="{6CC3F5EB-341E-40ED-BADC-052FAA93C0C7}" destId="{875FCAE3-4B1F-4F4A-9AF6-0101023ED686}"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8E2C5B-32BA-4583-8380-796526DB73C0}"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S"/>
        </a:p>
      </dgm:t>
    </dgm:pt>
    <dgm:pt modelId="{B5CF382F-89FC-46DF-97EB-B71F99C1115E}">
      <dgm:prSet phldrT="[Texto]" custT="1"/>
      <dgm:spPr/>
      <dgm:t>
        <a:bodyPr/>
        <a:lstStyle/>
        <a:p>
          <a:r>
            <a:rPr lang="es-ES" sz="1500" b="1" dirty="0" smtClean="0">
              <a:solidFill>
                <a:schemeClr val="bg1"/>
              </a:solidFill>
            </a:rPr>
            <a:t>Patriarcado:</a:t>
          </a:r>
        </a:p>
        <a:p>
          <a:r>
            <a:rPr lang="es-CL" sz="1800" b="1" dirty="0" smtClean="0">
              <a:solidFill>
                <a:schemeClr val="bg1"/>
              </a:solidFill>
            </a:rPr>
            <a:t>1</a:t>
          </a:r>
          <a:r>
            <a:rPr lang="es-CL" sz="1800" dirty="0" smtClean="0">
              <a:solidFill>
                <a:schemeClr val="bg1"/>
              </a:solidFill>
            </a:rPr>
            <a:t>.Provee la ordenación jerárquica sexual de la sociedad para el control político, social y económico.</a:t>
          </a:r>
        </a:p>
        <a:p>
          <a:r>
            <a:rPr lang="es-CL" sz="1800" b="1" dirty="0" smtClean="0">
              <a:solidFill>
                <a:schemeClr val="bg1"/>
              </a:solidFill>
            </a:rPr>
            <a:t>2</a:t>
          </a:r>
          <a:r>
            <a:rPr lang="es-CL" sz="1800" dirty="0" smtClean="0">
              <a:solidFill>
                <a:schemeClr val="bg1"/>
              </a:solidFill>
            </a:rPr>
            <a:t>. el trabajo doméstico es beneficioso para el capital, pero es también beneficioso para los hombres (como maridos, parejas o hijos) </a:t>
          </a:r>
          <a:endParaRPr lang="es-ES" sz="1800" dirty="0">
            <a:solidFill>
              <a:schemeClr val="bg1"/>
            </a:solidFill>
          </a:endParaRPr>
        </a:p>
      </dgm:t>
    </dgm:pt>
    <dgm:pt modelId="{8ABD2539-F1DE-416D-B93D-B7AEC2460BDA}" type="parTrans" cxnId="{284F2836-7A71-49F5-851B-00E6CE254111}">
      <dgm:prSet/>
      <dgm:spPr/>
      <dgm:t>
        <a:bodyPr/>
        <a:lstStyle/>
        <a:p>
          <a:endParaRPr lang="es-ES"/>
        </a:p>
      </dgm:t>
    </dgm:pt>
    <dgm:pt modelId="{FEEA5E2A-2C3E-42CA-AEF9-E383B3C48F1D}" type="sibTrans" cxnId="{284F2836-7A71-49F5-851B-00E6CE254111}">
      <dgm:prSet/>
      <dgm:spPr/>
      <dgm:t>
        <a:bodyPr/>
        <a:lstStyle/>
        <a:p>
          <a:endParaRPr lang="es-ES"/>
        </a:p>
      </dgm:t>
    </dgm:pt>
    <dgm:pt modelId="{22DA8BED-D479-44A4-9D52-D1FAF532A451}">
      <dgm:prSet phldrT="[Texto]" custT="1"/>
      <dgm:spPr/>
      <dgm:t>
        <a:bodyPr/>
        <a:lstStyle/>
        <a:p>
          <a:r>
            <a:rPr lang="es-ES" sz="2400" b="1" dirty="0" smtClean="0">
              <a:solidFill>
                <a:schemeClr val="bg1"/>
              </a:solidFill>
            </a:rPr>
            <a:t>Capitalismo:</a:t>
          </a:r>
        </a:p>
        <a:p>
          <a:r>
            <a:rPr lang="es-CL" sz="2300" dirty="0" smtClean="0">
              <a:solidFill>
                <a:schemeClr val="bg1"/>
              </a:solidFill>
            </a:rPr>
            <a:t>Sistema de puestos vacantes, que crea jerarquías entre trabajadores/as</a:t>
          </a:r>
        </a:p>
        <a:p>
          <a:endParaRPr lang="es-ES" sz="2400" dirty="0">
            <a:solidFill>
              <a:schemeClr val="bg1"/>
            </a:solidFill>
          </a:endParaRPr>
        </a:p>
      </dgm:t>
    </dgm:pt>
    <dgm:pt modelId="{E14C500B-3617-4F32-A831-726089B229D5}" type="parTrans" cxnId="{4E3AE7E9-C06E-4D05-A054-11E66B5ACBF4}">
      <dgm:prSet/>
      <dgm:spPr/>
      <dgm:t>
        <a:bodyPr/>
        <a:lstStyle/>
        <a:p>
          <a:endParaRPr lang="es-ES"/>
        </a:p>
      </dgm:t>
    </dgm:pt>
    <dgm:pt modelId="{11605E9C-C50A-420B-BBD5-AC464C797DA3}" type="sibTrans" cxnId="{4E3AE7E9-C06E-4D05-A054-11E66B5ACBF4}">
      <dgm:prSet/>
      <dgm:spPr/>
      <dgm:t>
        <a:bodyPr/>
        <a:lstStyle/>
        <a:p>
          <a:endParaRPr lang="es-ES"/>
        </a:p>
      </dgm:t>
    </dgm:pt>
    <dgm:pt modelId="{8B64F4F9-1665-4CB4-A1B7-EB57BE5BC1B9}" type="pres">
      <dgm:prSet presAssocID="{1C8E2C5B-32BA-4583-8380-796526DB73C0}" presName="Name0" presStyleCnt="0">
        <dgm:presLayoutVars>
          <dgm:chMax val="2"/>
          <dgm:chPref val="2"/>
          <dgm:animLvl val="lvl"/>
        </dgm:presLayoutVars>
      </dgm:prSet>
      <dgm:spPr/>
      <dgm:t>
        <a:bodyPr/>
        <a:lstStyle/>
        <a:p>
          <a:endParaRPr lang="es-ES"/>
        </a:p>
      </dgm:t>
    </dgm:pt>
    <dgm:pt modelId="{4E23D4E3-7BA7-4998-80B2-5559F5E62A43}" type="pres">
      <dgm:prSet presAssocID="{1C8E2C5B-32BA-4583-8380-796526DB73C0}" presName="LeftText" presStyleLbl="revTx" presStyleIdx="0" presStyleCnt="0">
        <dgm:presLayoutVars>
          <dgm:bulletEnabled val="1"/>
        </dgm:presLayoutVars>
      </dgm:prSet>
      <dgm:spPr/>
      <dgm:t>
        <a:bodyPr/>
        <a:lstStyle/>
        <a:p>
          <a:endParaRPr lang="es-ES"/>
        </a:p>
      </dgm:t>
    </dgm:pt>
    <dgm:pt modelId="{99C05A94-D921-4F79-9BF1-2BB6D0CB9B73}" type="pres">
      <dgm:prSet presAssocID="{1C8E2C5B-32BA-4583-8380-796526DB73C0}" presName="LeftNode" presStyleLbl="bgImgPlace1" presStyleIdx="0" presStyleCnt="2">
        <dgm:presLayoutVars>
          <dgm:chMax val="2"/>
          <dgm:chPref val="2"/>
        </dgm:presLayoutVars>
      </dgm:prSet>
      <dgm:spPr/>
      <dgm:t>
        <a:bodyPr/>
        <a:lstStyle/>
        <a:p>
          <a:endParaRPr lang="es-ES"/>
        </a:p>
      </dgm:t>
    </dgm:pt>
    <dgm:pt modelId="{C35F1854-3435-45F4-8351-003E41026ACF}" type="pres">
      <dgm:prSet presAssocID="{1C8E2C5B-32BA-4583-8380-796526DB73C0}" presName="RightText" presStyleLbl="revTx" presStyleIdx="0" presStyleCnt="0">
        <dgm:presLayoutVars>
          <dgm:bulletEnabled val="1"/>
        </dgm:presLayoutVars>
      </dgm:prSet>
      <dgm:spPr/>
      <dgm:t>
        <a:bodyPr/>
        <a:lstStyle/>
        <a:p>
          <a:endParaRPr lang="es-ES"/>
        </a:p>
      </dgm:t>
    </dgm:pt>
    <dgm:pt modelId="{E3B518B4-1EE1-4726-9074-A1BF27411A15}" type="pres">
      <dgm:prSet presAssocID="{1C8E2C5B-32BA-4583-8380-796526DB73C0}" presName="RightNode" presStyleLbl="bgImgPlace1" presStyleIdx="1" presStyleCnt="2">
        <dgm:presLayoutVars>
          <dgm:chMax val="0"/>
          <dgm:chPref val="0"/>
        </dgm:presLayoutVars>
      </dgm:prSet>
      <dgm:spPr/>
      <dgm:t>
        <a:bodyPr/>
        <a:lstStyle/>
        <a:p>
          <a:endParaRPr lang="es-ES"/>
        </a:p>
      </dgm:t>
    </dgm:pt>
    <dgm:pt modelId="{E7A8BB8B-B9FC-434C-9D35-6757D9F63EC7}" type="pres">
      <dgm:prSet presAssocID="{1C8E2C5B-32BA-4583-8380-796526DB73C0}" presName="TopArrow" presStyleLbl="node1" presStyleIdx="0" presStyleCnt="2"/>
      <dgm:spPr/>
    </dgm:pt>
    <dgm:pt modelId="{FC181203-2C15-4B04-96C5-525A941EA2F2}" type="pres">
      <dgm:prSet presAssocID="{1C8E2C5B-32BA-4583-8380-796526DB73C0}" presName="BottomArrow" presStyleLbl="node1" presStyleIdx="1" presStyleCnt="2"/>
      <dgm:spPr/>
    </dgm:pt>
  </dgm:ptLst>
  <dgm:cxnLst>
    <dgm:cxn modelId="{4E3AE7E9-C06E-4D05-A054-11E66B5ACBF4}" srcId="{1C8E2C5B-32BA-4583-8380-796526DB73C0}" destId="{22DA8BED-D479-44A4-9D52-D1FAF532A451}" srcOrd="1" destOrd="0" parTransId="{E14C500B-3617-4F32-A831-726089B229D5}" sibTransId="{11605E9C-C50A-420B-BBD5-AC464C797DA3}"/>
    <dgm:cxn modelId="{30B5E3CB-1851-43B6-BCC5-35487C91AB48}" type="presOf" srcId="{22DA8BED-D479-44A4-9D52-D1FAF532A451}" destId="{C35F1854-3435-45F4-8351-003E41026ACF}" srcOrd="0" destOrd="0" presId="urn:microsoft.com/office/officeart/2009/layout/ReverseList"/>
    <dgm:cxn modelId="{6D9D6313-D8AF-40AB-A974-2354731F0198}" type="presOf" srcId="{22DA8BED-D479-44A4-9D52-D1FAF532A451}" destId="{E3B518B4-1EE1-4726-9074-A1BF27411A15}" srcOrd="1" destOrd="0" presId="urn:microsoft.com/office/officeart/2009/layout/ReverseList"/>
    <dgm:cxn modelId="{58E82710-6960-4592-8295-581ED99462AF}" type="presOf" srcId="{B5CF382F-89FC-46DF-97EB-B71F99C1115E}" destId="{99C05A94-D921-4F79-9BF1-2BB6D0CB9B73}" srcOrd="1" destOrd="0" presId="urn:microsoft.com/office/officeart/2009/layout/ReverseList"/>
    <dgm:cxn modelId="{284F2836-7A71-49F5-851B-00E6CE254111}" srcId="{1C8E2C5B-32BA-4583-8380-796526DB73C0}" destId="{B5CF382F-89FC-46DF-97EB-B71F99C1115E}" srcOrd="0" destOrd="0" parTransId="{8ABD2539-F1DE-416D-B93D-B7AEC2460BDA}" sibTransId="{FEEA5E2A-2C3E-42CA-AEF9-E383B3C48F1D}"/>
    <dgm:cxn modelId="{F11F6028-504F-4672-AE08-02D8631B5768}" type="presOf" srcId="{1C8E2C5B-32BA-4583-8380-796526DB73C0}" destId="{8B64F4F9-1665-4CB4-A1B7-EB57BE5BC1B9}" srcOrd="0" destOrd="0" presId="urn:microsoft.com/office/officeart/2009/layout/ReverseList"/>
    <dgm:cxn modelId="{3B2B7E8D-ADC3-4A3A-99AB-EA997E029475}" type="presOf" srcId="{B5CF382F-89FC-46DF-97EB-B71F99C1115E}" destId="{4E23D4E3-7BA7-4998-80B2-5559F5E62A43}" srcOrd="0" destOrd="0" presId="urn:microsoft.com/office/officeart/2009/layout/ReverseList"/>
    <dgm:cxn modelId="{CEE38693-BB31-4777-A203-DEBE34B7FAE8}" type="presParOf" srcId="{8B64F4F9-1665-4CB4-A1B7-EB57BE5BC1B9}" destId="{4E23D4E3-7BA7-4998-80B2-5559F5E62A43}" srcOrd="0" destOrd="0" presId="urn:microsoft.com/office/officeart/2009/layout/ReverseList"/>
    <dgm:cxn modelId="{1885F186-2A85-4A55-A39A-A0A420E96D2D}" type="presParOf" srcId="{8B64F4F9-1665-4CB4-A1B7-EB57BE5BC1B9}" destId="{99C05A94-D921-4F79-9BF1-2BB6D0CB9B73}" srcOrd="1" destOrd="0" presId="urn:microsoft.com/office/officeart/2009/layout/ReverseList"/>
    <dgm:cxn modelId="{992CD8AC-F120-4F96-9960-4AE7914E0A88}" type="presParOf" srcId="{8B64F4F9-1665-4CB4-A1B7-EB57BE5BC1B9}" destId="{C35F1854-3435-45F4-8351-003E41026ACF}" srcOrd="2" destOrd="0" presId="urn:microsoft.com/office/officeart/2009/layout/ReverseList"/>
    <dgm:cxn modelId="{A6DBADDF-9743-43D9-A86C-DF0483DF56D8}" type="presParOf" srcId="{8B64F4F9-1665-4CB4-A1B7-EB57BE5BC1B9}" destId="{E3B518B4-1EE1-4726-9074-A1BF27411A15}" srcOrd="3" destOrd="0" presId="urn:microsoft.com/office/officeart/2009/layout/ReverseList"/>
    <dgm:cxn modelId="{4A708BFC-D9D4-4E1F-8C8B-FDF710B132F1}" type="presParOf" srcId="{8B64F4F9-1665-4CB4-A1B7-EB57BE5BC1B9}" destId="{E7A8BB8B-B9FC-434C-9D35-6757D9F63EC7}" srcOrd="4" destOrd="0" presId="urn:microsoft.com/office/officeart/2009/layout/ReverseList"/>
    <dgm:cxn modelId="{296D210E-5CFA-44E5-8EAA-99C2B8F1E9AF}" type="presParOf" srcId="{8B64F4F9-1665-4CB4-A1B7-EB57BE5BC1B9}" destId="{FC181203-2C15-4B04-96C5-525A941EA2F2}"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CFE8E7-F3B9-4805-AC0D-2AA442C2ACAD}" type="doc">
      <dgm:prSet loTypeId="urn:microsoft.com/office/officeart/2005/8/layout/hProcess6" loCatId="process" qsTypeId="urn:microsoft.com/office/officeart/2005/8/quickstyle/simple1" qsCatId="simple" csTypeId="urn:microsoft.com/office/officeart/2005/8/colors/accent1_1" csCatId="accent1" phldr="1"/>
      <dgm:spPr/>
      <dgm:t>
        <a:bodyPr/>
        <a:lstStyle/>
        <a:p>
          <a:endParaRPr lang="es-ES"/>
        </a:p>
      </dgm:t>
    </dgm:pt>
    <dgm:pt modelId="{3B1833A1-EA84-4463-BC20-77836CAA5017}">
      <dgm:prSet phldrT="[Texto]" custT="1"/>
      <dgm:spPr/>
      <dgm:t>
        <a:bodyPr/>
        <a:lstStyle/>
        <a:p>
          <a:r>
            <a:rPr lang="es-ES" sz="2400" b="1" dirty="0" smtClean="0"/>
            <a:t>Salario familiar</a:t>
          </a:r>
          <a:endParaRPr lang="es-ES" sz="2400" b="1" dirty="0"/>
        </a:p>
      </dgm:t>
    </dgm:pt>
    <dgm:pt modelId="{06B807D1-FA90-4CD9-B5E0-29378A352F26}" type="parTrans" cxnId="{3D052F27-B00E-4622-9F5E-0E1CDBEE0869}">
      <dgm:prSet/>
      <dgm:spPr/>
      <dgm:t>
        <a:bodyPr/>
        <a:lstStyle/>
        <a:p>
          <a:endParaRPr lang="es-ES"/>
        </a:p>
      </dgm:t>
    </dgm:pt>
    <dgm:pt modelId="{FC489487-9467-44C9-A8C5-BABA00D1BD20}" type="sibTrans" cxnId="{3D052F27-B00E-4622-9F5E-0E1CDBEE0869}">
      <dgm:prSet/>
      <dgm:spPr/>
      <dgm:t>
        <a:bodyPr/>
        <a:lstStyle/>
        <a:p>
          <a:endParaRPr lang="es-ES"/>
        </a:p>
      </dgm:t>
    </dgm:pt>
    <dgm:pt modelId="{C0C06C4B-684A-41FB-A706-9D8DD4BFC4D2}">
      <dgm:prSet phldrT="[Texto]"/>
      <dgm:spPr/>
      <dgm:t>
        <a:bodyPr/>
        <a:lstStyle/>
        <a:p>
          <a:r>
            <a:rPr lang="es-ES" dirty="0" smtClean="0"/>
            <a:t>Periodo  industrial</a:t>
          </a:r>
          <a:endParaRPr lang="es-ES" dirty="0"/>
        </a:p>
      </dgm:t>
    </dgm:pt>
    <dgm:pt modelId="{B20AEF7B-0724-4C56-A73D-72F100639034}" type="parTrans" cxnId="{C7EF1462-498E-47C6-B553-BE5EBDD63F34}">
      <dgm:prSet/>
      <dgm:spPr/>
      <dgm:t>
        <a:bodyPr/>
        <a:lstStyle/>
        <a:p>
          <a:endParaRPr lang="es-ES"/>
        </a:p>
      </dgm:t>
    </dgm:pt>
    <dgm:pt modelId="{08721A81-7E37-4044-8C62-4640618E1B4A}" type="sibTrans" cxnId="{C7EF1462-498E-47C6-B553-BE5EBDD63F34}">
      <dgm:prSet/>
      <dgm:spPr/>
      <dgm:t>
        <a:bodyPr/>
        <a:lstStyle/>
        <a:p>
          <a:endParaRPr lang="es-ES"/>
        </a:p>
      </dgm:t>
    </dgm:pt>
    <dgm:pt modelId="{82B85231-3F0E-4A9C-936E-4A8F740E8D35}">
      <dgm:prSet phldrT="[Texto]"/>
      <dgm:spPr/>
      <dgm:t>
        <a:bodyPr/>
        <a:lstStyle/>
        <a:p>
          <a:r>
            <a:rPr lang="es-ES" dirty="0" smtClean="0"/>
            <a:t>Estado interventor</a:t>
          </a:r>
          <a:endParaRPr lang="es-ES" dirty="0"/>
        </a:p>
      </dgm:t>
    </dgm:pt>
    <dgm:pt modelId="{8CA9FF8C-DE0D-4B1D-B139-783FFF80BA78}" type="parTrans" cxnId="{46EB5B98-6CAC-4CB3-970E-791002F16445}">
      <dgm:prSet/>
      <dgm:spPr/>
      <dgm:t>
        <a:bodyPr/>
        <a:lstStyle/>
        <a:p>
          <a:endParaRPr lang="es-ES"/>
        </a:p>
      </dgm:t>
    </dgm:pt>
    <dgm:pt modelId="{E0ECAB9A-1D23-457D-806D-FC7E4234396E}" type="sibTrans" cxnId="{46EB5B98-6CAC-4CB3-970E-791002F16445}">
      <dgm:prSet/>
      <dgm:spPr/>
      <dgm:t>
        <a:bodyPr/>
        <a:lstStyle/>
        <a:p>
          <a:endParaRPr lang="es-ES"/>
        </a:p>
      </dgm:t>
    </dgm:pt>
    <dgm:pt modelId="{4B36D6C7-AB3B-4C98-84E7-929E08CFD4AE}">
      <dgm:prSet phldrT="[Texto]" custT="1"/>
      <dgm:spPr/>
      <dgm:t>
        <a:bodyPr/>
        <a:lstStyle/>
        <a:p>
          <a:r>
            <a:rPr lang="es-ES" sz="1400" b="1" dirty="0" smtClean="0"/>
            <a:t>Familia con dos proveedores</a:t>
          </a:r>
          <a:endParaRPr lang="es-ES" sz="1400" b="1" dirty="0"/>
        </a:p>
      </dgm:t>
    </dgm:pt>
    <dgm:pt modelId="{4EFD43BD-7DC8-4008-B0F9-37B004EEBDC9}" type="parTrans" cxnId="{4723BFCB-B158-4E38-B7C4-79635751FA81}">
      <dgm:prSet/>
      <dgm:spPr/>
      <dgm:t>
        <a:bodyPr/>
        <a:lstStyle/>
        <a:p>
          <a:endParaRPr lang="es-ES"/>
        </a:p>
      </dgm:t>
    </dgm:pt>
    <dgm:pt modelId="{743718AF-6E75-4668-8096-8B682BDE3F13}" type="sibTrans" cxnId="{4723BFCB-B158-4E38-B7C4-79635751FA81}">
      <dgm:prSet/>
      <dgm:spPr/>
      <dgm:t>
        <a:bodyPr/>
        <a:lstStyle/>
        <a:p>
          <a:endParaRPr lang="es-ES"/>
        </a:p>
      </dgm:t>
    </dgm:pt>
    <dgm:pt modelId="{B9BF401E-4A73-4E86-8300-9F4D3F788CC7}">
      <dgm:prSet phldrT="[Texto]"/>
      <dgm:spPr/>
      <dgm:t>
        <a:bodyPr/>
        <a:lstStyle/>
        <a:p>
          <a:r>
            <a:rPr lang="es-ES" dirty="0" smtClean="0"/>
            <a:t>Periodo actual</a:t>
          </a:r>
          <a:endParaRPr lang="es-ES" dirty="0"/>
        </a:p>
      </dgm:t>
    </dgm:pt>
    <dgm:pt modelId="{33F4CBC0-34B9-4845-9949-8FB049389785}" type="parTrans" cxnId="{7259551B-CE70-4F28-A817-72E8F9D9E54D}">
      <dgm:prSet/>
      <dgm:spPr/>
      <dgm:t>
        <a:bodyPr/>
        <a:lstStyle/>
        <a:p>
          <a:endParaRPr lang="es-ES"/>
        </a:p>
      </dgm:t>
    </dgm:pt>
    <dgm:pt modelId="{C52CD02A-C33A-4504-85C0-14C8E3670856}" type="sibTrans" cxnId="{7259551B-CE70-4F28-A817-72E8F9D9E54D}">
      <dgm:prSet/>
      <dgm:spPr/>
      <dgm:t>
        <a:bodyPr/>
        <a:lstStyle/>
        <a:p>
          <a:endParaRPr lang="es-ES"/>
        </a:p>
      </dgm:t>
    </dgm:pt>
    <dgm:pt modelId="{774154BF-2046-40DB-B9C3-39A8EE8F4D21}">
      <dgm:prSet phldrT="[Texto]"/>
      <dgm:spPr/>
      <dgm:t>
        <a:bodyPr/>
        <a:lstStyle/>
        <a:p>
          <a:r>
            <a:rPr lang="es-ES" dirty="0" smtClean="0"/>
            <a:t>Contención salarial y endeudamiento</a:t>
          </a:r>
          <a:endParaRPr lang="es-ES" dirty="0"/>
        </a:p>
      </dgm:t>
    </dgm:pt>
    <dgm:pt modelId="{C3F82F5B-84C5-43C5-969A-BAFAA39055D8}" type="parTrans" cxnId="{1FC8AB5F-A21D-4F9C-88B4-DBA3CEFAF22A}">
      <dgm:prSet/>
      <dgm:spPr/>
      <dgm:t>
        <a:bodyPr/>
        <a:lstStyle/>
        <a:p>
          <a:endParaRPr lang="es-ES"/>
        </a:p>
      </dgm:t>
    </dgm:pt>
    <dgm:pt modelId="{99DA1222-8425-4211-BE53-6E19265A5948}" type="sibTrans" cxnId="{1FC8AB5F-A21D-4F9C-88B4-DBA3CEFAF22A}">
      <dgm:prSet/>
      <dgm:spPr/>
      <dgm:t>
        <a:bodyPr/>
        <a:lstStyle/>
        <a:p>
          <a:endParaRPr lang="es-ES"/>
        </a:p>
      </dgm:t>
    </dgm:pt>
    <dgm:pt modelId="{B904821D-EBAE-4646-89BD-5913A9FA3D67}">
      <dgm:prSet phldrT="[Texto]"/>
      <dgm:spPr/>
      <dgm:t>
        <a:bodyPr/>
        <a:lstStyle/>
        <a:p>
          <a:r>
            <a:rPr lang="es-ES" dirty="0" smtClean="0"/>
            <a:t>Salarios y vida laboral estable</a:t>
          </a:r>
          <a:endParaRPr lang="es-ES" dirty="0"/>
        </a:p>
      </dgm:t>
    </dgm:pt>
    <dgm:pt modelId="{D4EB304B-A962-4D30-B3C5-06B8B93C2C6E}" type="parTrans" cxnId="{FAA882FE-0D65-45C1-8867-AAB4F96EA1AF}">
      <dgm:prSet/>
      <dgm:spPr/>
      <dgm:t>
        <a:bodyPr/>
        <a:lstStyle/>
        <a:p>
          <a:endParaRPr lang="es-ES"/>
        </a:p>
      </dgm:t>
    </dgm:pt>
    <dgm:pt modelId="{289C9774-709F-4584-8343-E125A25ADADD}" type="sibTrans" cxnId="{FAA882FE-0D65-45C1-8867-AAB4F96EA1AF}">
      <dgm:prSet/>
      <dgm:spPr/>
      <dgm:t>
        <a:bodyPr/>
        <a:lstStyle/>
        <a:p>
          <a:endParaRPr lang="es-ES"/>
        </a:p>
      </dgm:t>
    </dgm:pt>
    <dgm:pt modelId="{9BBD13A3-29B0-4645-B5F2-B2D2436E9C94}">
      <dgm:prSet phldrT="[Texto]"/>
      <dgm:spPr/>
      <dgm:t>
        <a:bodyPr/>
        <a:lstStyle/>
        <a:p>
          <a:endParaRPr lang="es-ES" dirty="0"/>
        </a:p>
      </dgm:t>
    </dgm:pt>
    <dgm:pt modelId="{82A2FCC7-6376-4812-9AAB-8316B70EF8F5}" type="parTrans" cxnId="{ED4CEA74-8C9A-432F-8668-3BADF2042960}">
      <dgm:prSet/>
      <dgm:spPr/>
      <dgm:t>
        <a:bodyPr/>
        <a:lstStyle/>
        <a:p>
          <a:endParaRPr lang="es-ES"/>
        </a:p>
      </dgm:t>
    </dgm:pt>
    <dgm:pt modelId="{7520F4D7-5D54-44F3-A5C0-7D8071F157FB}" type="sibTrans" cxnId="{ED4CEA74-8C9A-432F-8668-3BADF2042960}">
      <dgm:prSet/>
      <dgm:spPr/>
      <dgm:t>
        <a:bodyPr/>
        <a:lstStyle/>
        <a:p>
          <a:endParaRPr lang="es-ES"/>
        </a:p>
      </dgm:t>
    </dgm:pt>
    <dgm:pt modelId="{493F891F-BFEE-45E5-83E6-86DF1D10D154}">
      <dgm:prSet phldrT="[Texto]"/>
      <dgm:spPr/>
      <dgm:t>
        <a:bodyPr/>
        <a:lstStyle/>
        <a:p>
          <a:r>
            <a:rPr lang="es-ES" dirty="0" smtClean="0"/>
            <a:t>Estado subsidiario</a:t>
          </a:r>
          <a:endParaRPr lang="es-ES" dirty="0"/>
        </a:p>
      </dgm:t>
    </dgm:pt>
    <dgm:pt modelId="{DAC402D7-21C7-420F-B4C4-94201A15F0CD}" type="parTrans" cxnId="{6F88B810-D538-4CA9-80F0-FC7D71A8F83E}">
      <dgm:prSet/>
      <dgm:spPr/>
      <dgm:t>
        <a:bodyPr/>
        <a:lstStyle/>
        <a:p>
          <a:endParaRPr lang="es-ES"/>
        </a:p>
      </dgm:t>
    </dgm:pt>
    <dgm:pt modelId="{BA386625-1A36-4530-9C24-22D2452D3904}" type="sibTrans" cxnId="{6F88B810-D538-4CA9-80F0-FC7D71A8F83E}">
      <dgm:prSet/>
      <dgm:spPr/>
      <dgm:t>
        <a:bodyPr/>
        <a:lstStyle/>
        <a:p>
          <a:endParaRPr lang="es-ES"/>
        </a:p>
      </dgm:t>
    </dgm:pt>
    <dgm:pt modelId="{21915C37-CD56-4348-A040-BED4455AA785}" type="pres">
      <dgm:prSet presAssocID="{40CFE8E7-F3B9-4805-AC0D-2AA442C2ACAD}" presName="theList" presStyleCnt="0">
        <dgm:presLayoutVars>
          <dgm:dir/>
          <dgm:animLvl val="lvl"/>
          <dgm:resizeHandles val="exact"/>
        </dgm:presLayoutVars>
      </dgm:prSet>
      <dgm:spPr/>
      <dgm:t>
        <a:bodyPr/>
        <a:lstStyle/>
        <a:p>
          <a:endParaRPr lang="es-ES"/>
        </a:p>
      </dgm:t>
    </dgm:pt>
    <dgm:pt modelId="{62817F30-7383-4112-89AF-6AA7E48BC12F}" type="pres">
      <dgm:prSet presAssocID="{3B1833A1-EA84-4463-BC20-77836CAA5017}" presName="compNode" presStyleCnt="0"/>
      <dgm:spPr/>
    </dgm:pt>
    <dgm:pt modelId="{4D46B95F-5FCE-48CC-B294-66F3AD608D7E}" type="pres">
      <dgm:prSet presAssocID="{3B1833A1-EA84-4463-BC20-77836CAA5017}" presName="noGeometry" presStyleCnt="0"/>
      <dgm:spPr/>
    </dgm:pt>
    <dgm:pt modelId="{B0B9EA4B-4FA2-4B0F-9874-7503F88E9FAF}" type="pres">
      <dgm:prSet presAssocID="{3B1833A1-EA84-4463-BC20-77836CAA5017}" presName="childTextVisible" presStyleLbl="bgAccFollowNode1" presStyleIdx="0" presStyleCnt="2">
        <dgm:presLayoutVars>
          <dgm:bulletEnabled val="1"/>
        </dgm:presLayoutVars>
      </dgm:prSet>
      <dgm:spPr/>
      <dgm:t>
        <a:bodyPr/>
        <a:lstStyle/>
        <a:p>
          <a:endParaRPr lang="es-ES"/>
        </a:p>
      </dgm:t>
    </dgm:pt>
    <dgm:pt modelId="{9A165588-BE01-4852-A2B7-268657868310}" type="pres">
      <dgm:prSet presAssocID="{3B1833A1-EA84-4463-BC20-77836CAA5017}" presName="childTextHidden" presStyleLbl="bgAccFollowNode1" presStyleIdx="0" presStyleCnt="2"/>
      <dgm:spPr/>
      <dgm:t>
        <a:bodyPr/>
        <a:lstStyle/>
        <a:p>
          <a:endParaRPr lang="es-ES"/>
        </a:p>
      </dgm:t>
    </dgm:pt>
    <dgm:pt modelId="{CB9C190F-CE59-48D9-B103-263385B0C138}" type="pres">
      <dgm:prSet presAssocID="{3B1833A1-EA84-4463-BC20-77836CAA5017}" presName="parentText" presStyleLbl="node1" presStyleIdx="0" presStyleCnt="2">
        <dgm:presLayoutVars>
          <dgm:chMax val="1"/>
          <dgm:bulletEnabled val="1"/>
        </dgm:presLayoutVars>
      </dgm:prSet>
      <dgm:spPr/>
      <dgm:t>
        <a:bodyPr/>
        <a:lstStyle/>
        <a:p>
          <a:endParaRPr lang="es-ES"/>
        </a:p>
      </dgm:t>
    </dgm:pt>
    <dgm:pt modelId="{AF12E4FF-851F-4796-AE95-735BE58841A5}" type="pres">
      <dgm:prSet presAssocID="{3B1833A1-EA84-4463-BC20-77836CAA5017}" presName="aSpace" presStyleCnt="0"/>
      <dgm:spPr/>
    </dgm:pt>
    <dgm:pt modelId="{42A92659-722E-4505-86C5-215C2A7B6FB7}" type="pres">
      <dgm:prSet presAssocID="{4B36D6C7-AB3B-4C98-84E7-929E08CFD4AE}" presName="compNode" presStyleCnt="0"/>
      <dgm:spPr/>
    </dgm:pt>
    <dgm:pt modelId="{65B0EF1D-1484-4AB6-B4F8-71AFEE9640B1}" type="pres">
      <dgm:prSet presAssocID="{4B36D6C7-AB3B-4C98-84E7-929E08CFD4AE}" presName="noGeometry" presStyleCnt="0"/>
      <dgm:spPr/>
    </dgm:pt>
    <dgm:pt modelId="{A0BA9F0E-785D-4331-B633-87A656C45980}" type="pres">
      <dgm:prSet presAssocID="{4B36D6C7-AB3B-4C98-84E7-929E08CFD4AE}" presName="childTextVisible" presStyleLbl="bgAccFollowNode1" presStyleIdx="1" presStyleCnt="2">
        <dgm:presLayoutVars>
          <dgm:bulletEnabled val="1"/>
        </dgm:presLayoutVars>
      </dgm:prSet>
      <dgm:spPr/>
      <dgm:t>
        <a:bodyPr/>
        <a:lstStyle/>
        <a:p>
          <a:endParaRPr lang="es-ES"/>
        </a:p>
      </dgm:t>
    </dgm:pt>
    <dgm:pt modelId="{63A94185-B57D-4CB9-ACA3-1A8B9999A4E7}" type="pres">
      <dgm:prSet presAssocID="{4B36D6C7-AB3B-4C98-84E7-929E08CFD4AE}" presName="childTextHidden" presStyleLbl="bgAccFollowNode1" presStyleIdx="1" presStyleCnt="2"/>
      <dgm:spPr/>
      <dgm:t>
        <a:bodyPr/>
        <a:lstStyle/>
        <a:p>
          <a:endParaRPr lang="es-ES"/>
        </a:p>
      </dgm:t>
    </dgm:pt>
    <dgm:pt modelId="{80FD7C95-4244-4D67-8EBB-2FCCDDEC355D}" type="pres">
      <dgm:prSet presAssocID="{4B36D6C7-AB3B-4C98-84E7-929E08CFD4AE}" presName="parentText" presStyleLbl="node1" presStyleIdx="1" presStyleCnt="2">
        <dgm:presLayoutVars>
          <dgm:chMax val="1"/>
          <dgm:bulletEnabled val="1"/>
        </dgm:presLayoutVars>
      </dgm:prSet>
      <dgm:spPr/>
      <dgm:t>
        <a:bodyPr/>
        <a:lstStyle/>
        <a:p>
          <a:endParaRPr lang="es-ES"/>
        </a:p>
      </dgm:t>
    </dgm:pt>
  </dgm:ptLst>
  <dgm:cxnLst>
    <dgm:cxn modelId="{3FC7D1FF-D886-4A48-BBDA-C3792377DF5D}" type="presOf" srcId="{4B36D6C7-AB3B-4C98-84E7-929E08CFD4AE}" destId="{80FD7C95-4244-4D67-8EBB-2FCCDDEC355D}" srcOrd="0" destOrd="0" presId="urn:microsoft.com/office/officeart/2005/8/layout/hProcess6"/>
    <dgm:cxn modelId="{1FC8AB5F-A21D-4F9C-88B4-DBA3CEFAF22A}" srcId="{4B36D6C7-AB3B-4C98-84E7-929E08CFD4AE}" destId="{774154BF-2046-40DB-B9C3-39A8EE8F4D21}" srcOrd="1" destOrd="0" parTransId="{C3F82F5B-84C5-43C5-969A-BAFAA39055D8}" sibTransId="{99DA1222-8425-4211-BE53-6E19265A5948}"/>
    <dgm:cxn modelId="{75947E81-297C-4420-8829-B5514E2B7ED9}" type="presOf" srcId="{C0C06C4B-684A-41FB-A706-9D8DD4BFC4D2}" destId="{9A165588-BE01-4852-A2B7-268657868310}" srcOrd="1" destOrd="0" presId="urn:microsoft.com/office/officeart/2005/8/layout/hProcess6"/>
    <dgm:cxn modelId="{CDE24137-4C79-46A6-858B-8AE16C9C4AF2}" type="presOf" srcId="{82B85231-3F0E-4A9C-936E-4A8F740E8D35}" destId="{9A165588-BE01-4852-A2B7-268657868310}" srcOrd="1" destOrd="2" presId="urn:microsoft.com/office/officeart/2005/8/layout/hProcess6"/>
    <dgm:cxn modelId="{46EB5B98-6CAC-4CB3-970E-791002F16445}" srcId="{3B1833A1-EA84-4463-BC20-77836CAA5017}" destId="{82B85231-3F0E-4A9C-936E-4A8F740E8D35}" srcOrd="2" destOrd="0" parTransId="{8CA9FF8C-DE0D-4B1D-B139-783FFF80BA78}" sibTransId="{E0ECAB9A-1D23-457D-806D-FC7E4234396E}"/>
    <dgm:cxn modelId="{333973F7-1539-418A-A172-DEC001F23FFE}" type="presOf" srcId="{C0C06C4B-684A-41FB-A706-9D8DD4BFC4D2}" destId="{B0B9EA4B-4FA2-4B0F-9874-7503F88E9FAF}" srcOrd="0" destOrd="0" presId="urn:microsoft.com/office/officeart/2005/8/layout/hProcess6"/>
    <dgm:cxn modelId="{E2740347-0A73-4AC9-8308-E46CFBF02EC4}" type="presOf" srcId="{9BBD13A3-29B0-4645-B5F2-B2D2436E9C94}" destId="{A0BA9F0E-785D-4331-B633-87A656C45980}" srcOrd="0" destOrd="3" presId="urn:microsoft.com/office/officeart/2005/8/layout/hProcess6"/>
    <dgm:cxn modelId="{662C586C-4AD2-4F82-9061-964EC33A77E8}" type="presOf" srcId="{82B85231-3F0E-4A9C-936E-4A8F740E8D35}" destId="{B0B9EA4B-4FA2-4B0F-9874-7503F88E9FAF}" srcOrd="0" destOrd="2" presId="urn:microsoft.com/office/officeart/2005/8/layout/hProcess6"/>
    <dgm:cxn modelId="{C7EF1462-498E-47C6-B553-BE5EBDD63F34}" srcId="{3B1833A1-EA84-4463-BC20-77836CAA5017}" destId="{C0C06C4B-684A-41FB-A706-9D8DD4BFC4D2}" srcOrd="0" destOrd="0" parTransId="{B20AEF7B-0724-4C56-A73D-72F100639034}" sibTransId="{08721A81-7E37-4044-8C62-4640618E1B4A}"/>
    <dgm:cxn modelId="{4D5600D4-EB8D-46D4-8BD8-6476DF314641}" type="presOf" srcId="{9BBD13A3-29B0-4645-B5F2-B2D2436E9C94}" destId="{63A94185-B57D-4CB9-ACA3-1A8B9999A4E7}" srcOrd="1" destOrd="3" presId="urn:microsoft.com/office/officeart/2005/8/layout/hProcess6"/>
    <dgm:cxn modelId="{97D909D4-C10D-4A36-835A-8AB14DB075EE}" type="presOf" srcId="{B9BF401E-4A73-4E86-8300-9F4D3F788CC7}" destId="{63A94185-B57D-4CB9-ACA3-1A8B9999A4E7}" srcOrd="1" destOrd="0" presId="urn:microsoft.com/office/officeart/2005/8/layout/hProcess6"/>
    <dgm:cxn modelId="{7072B25C-A048-4CB6-8D23-512D105F3315}" type="presOf" srcId="{493F891F-BFEE-45E5-83E6-86DF1D10D154}" destId="{63A94185-B57D-4CB9-ACA3-1A8B9999A4E7}" srcOrd="1" destOrd="2" presId="urn:microsoft.com/office/officeart/2005/8/layout/hProcess6"/>
    <dgm:cxn modelId="{C0BD827B-D367-4126-80A9-FC60A56F1854}" type="presOf" srcId="{493F891F-BFEE-45E5-83E6-86DF1D10D154}" destId="{A0BA9F0E-785D-4331-B633-87A656C45980}" srcOrd="0" destOrd="2" presId="urn:microsoft.com/office/officeart/2005/8/layout/hProcess6"/>
    <dgm:cxn modelId="{EAB41CFA-998F-46A3-8EBB-A4FACFD2EC30}" type="presOf" srcId="{3B1833A1-EA84-4463-BC20-77836CAA5017}" destId="{CB9C190F-CE59-48D9-B103-263385B0C138}" srcOrd="0" destOrd="0" presId="urn:microsoft.com/office/officeart/2005/8/layout/hProcess6"/>
    <dgm:cxn modelId="{7259551B-CE70-4F28-A817-72E8F9D9E54D}" srcId="{4B36D6C7-AB3B-4C98-84E7-929E08CFD4AE}" destId="{B9BF401E-4A73-4E86-8300-9F4D3F788CC7}" srcOrd="0" destOrd="0" parTransId="{33F4CBC0-34B9-4845-9949-8FB049389785}" sibTransId="{C52CD02A-C33A-4504-85C0-14C8E3670856}"/>
    <dgm:cxn modelId="{0BD88DB7-DA72-434E-8BFA-6FD045433B2E}" type="presOf" srcId="{774154BF-2046-40DB-B9C3-39A8EE8F4D21}" destId="{63A94185-B57D-4CB9-ACA3-1A8B9999A4E7}" srcOrd="1" destOrd="1" presId="urn:microsoft.com/office/officeart/2005/8/layout/hProcess6"/>
    <dgm:cxn modelId="{6E9EE180-C6F4-4B40-87F1-3594101C99C2}" type="presOf" srcId="{B904821D-EBAE-4646-89BD-5913A9FA3D67}" destId="{B0B9EA4B-4FA2-4B0F-9874-7503F88E9FAF}" srcOrd="0" destOrd="1" presId="urn:microsoft.com/office/officeart/2005/8/layout/hProcess6"/>
    <dgm:cxn modelId="{3A4DB579-C540-4E55-981D-E0A78983DB00}" type="presOf" srcId="{774154BF-2046-40DB-B9C3-39A8EE8F4D21}" destId="{A0BA9F0E-785D-4331-B633-87A656C45980}" srcOrd="0" destOrd="1" presId="urn:microsoft.com/office/officeart/2005/8/layout/hProcess6"/>
    <dgm:cxn modelId="{ED4CEA74-8C9A-432F-8668-3BADF2042960}" srcId="{4B36D6C7-AB3B-4C98-84E7-929E08CFD4AE}" destId="{9BBD13A3-29B0-4645-B5F2-B2D2436E9C94}" srcOrd="3" destOrd="0" parTransId="{82A2FCC7-6376-4812-9AAB-8316B70EF8F5}" sibTransId="{7520F4D7-5D54-44F3-A5C0-7D8071F157FB}"/>
    <dgm:cxn modelId="{3386CA34-42D1-4A4A-B787-D56AEF70B30A}" type="presOf" srcId="{B904821D-EBAE-4646-89BD-5913A9FA3D67}" destId="{9A165588-BE01-4852-A2B7-268657868310}" srcOrd="1" destOrd="1" presId="urn:microsoft.com/office/officeart/2005/8/layout/hProcess6"/>
    <dgm:cxn modelId="{6F88B810-D538-4CA9-80F0-FC7D71A8F83E}" srcId="{4B36D6C7-AB3B-4C98-84E7-929E08CFD4AE}" destId="{493F891F-BFEE-45E5-83E6-86DF1D10D154}" srcOrd="2" destOrd="0" parTransId="{DAC402D7-21C7-420F-B4C4-94201A15F0CD}" sibTransId="{BA386625-1A36-4530-9C24-22D2452D3904}"/>
    <dgm:cxn modelId="{3D052F27-B00E-4622-9F5E-0E1CDBEE0869}" srcId="{40CFE8E7-F3B9-4805-AC0D-2AA442C2ACAD}" destId="{3B1833A1-EA84-4463-BC20-77836CAA5017}" srcOrd="0" destOrd="0" parTransId="{06B807D1-FA90-4CD9-B5E0-29378A352F26}" sibTransId="{FC489487-9467-44C9-A8C5-BABA00D1BD20}"/>
    <dgm:cxn modelId="{4723BFCB-B158-4E38-B7C4-79635751FA81}" srcId="{40CFE8E7-F3B9-4805-AC0D-2AA442C2ACAD}" destId="{4B36D6C7-AB3B-4C98-84E7-929E08CFD4AE}" srcOrd="1" destOrd="0" parTransId="{4EFD43BD-7DC8-4008-B0F9-37B004EEBDC9}" sibTransId="{743718AF-6E75-4668-8096-8B682BDE3F13}"/>
    <dgm:cxn modelId="{976BA2F0-B8C0-4E1D-BE6D-565A799DCF4F}" type="presOf" srcId="{40CFE8E7-F3B9-4805-AC0D-2AA442C2ACAD}" destId="{21915C37-CD56-4348-A040-BED4455AA785}" srcOrd="0" destOrd="0" presId="urn:microsoft.com/office/officeart/2005/8/layout/hProcess6"/>
    <dgm:cxn modelId="{C32EB133-2D10-4F2B-8691-B8304A209C2C}" type="presOf" srcId="{B9BF401E-4A73-4E86-8300-9F4D3F788CC7}" destId="{A0BA9F0E-785D-4331-B633-87A656C45980}" srcOrd="0" destOrd="0" presId="urn:microsoft.com/office/officeart/2005/8/layout/hProcess6"/>
    <dgm:cxn modelId="{FAA882FE-0D65-45C1-8867-AAB4F96EA1AF}" srcId="{3B1833A1-EA84-4463-BC20-77836CAA5017}" destId="{B904821D-EBAE-4646-89BD-5913A9FA3D67}" srcOrd="1" destOrd="0" parTransId="{D4EB304B-A962-4D30-B3C5-06B8B93C2C6E}" sibTransId="{289C9774-709F-4584-8343-E125A25ADADD}"/>
    <dgm:cxn modelId="{110F8695-14BD-4E4D-9249-DEDBDB436946}" type="presParOf" srcId="{21915C37-CD56-4348-A040-BED4455AA785}" destId="{62817F30-7383-4112-89AF-6AA7E48BC12F}" srcOrd="0" destOrd="0" presId="urn:microsoft.com/office/officeart/2005/8/layout/hProcess6"/>
    <dgm:cxn modelId="{D0475EFC-9FDA-4F35-AC7D-DE4A965D8B8A}" type="presParOf" srcId="{62817F30-7383-4112-89AF-6AA7E48BC12F}" destId="{4D46B95F-5FCE-48CC-B294-66F3AD608D7E}" srcOrd="0" destOrd="0" presId="urn:microsoft.com/office/officeart/2005/8/layout/hProcess6"/>
    <dgm:cxn modelId="{01CCBCBE-522E-41E9-B61E-CBF9EC69B925}" type="presParOf" srcId="{62817F30-7383-4112-89AF-6AA7E48BC12F}" destId="{B0B9EA4B-4FA2-4B0F-9874-7503F88E9FAF}" srcOrd="1" destOrd="0" presId="urn:microsoft.com/office/officeart/2005/8/layout/hProcess6"/>
    <dgm:cxn modelId="{95F32A87-843A-4D8E-98EA-38FA81F85DB9}" type="presParOf" srcId="{62817F30-7383-4112-89AF-6AA7E48BC12F}" destId="{9A165588-BE01-4852-A2B7-268657868310}" srcOrd="2" destOrd="0" presId="urn:microsoft.com/office/officeart/2005/8/layout/hProcess6"/>
    <dgm:cxn modelId="{37A952AD-04C4-4872-A0B9-94E3167EA679}" type="presParOf" srcId="{62817F30-7383-4112-89AF-6AA7E48BC12F}" destId="{CB9C190F-CE59-48D9-B103-263385B0C138}" srcOrd="3" destOrd="0" presId="urn:microsoft.com/office/officeart/2005/8/layout/hProcess6"/>
    <dgm:cxn modelId="{73C03BAC-BEFB-40B5-95AD-64E95A4D6294}" type="presParOf" srcId="{21915C37-CD56-4348-A040-BED4455AA785}" destId="{AF12E4FF-851F-4796-AE95-735BE58841A5}" srcOrd="1" destOrd="0" presId="urn:microsoft.com/office/officeart/2005/8/layout/hProcess6"/>
    <dgm:cxn modelId="{54151EBC-9C1E-4762-B54C-B0AA5BA4429F}" type="presParOf" srcId="{21915C37-CD56-4348-A040-BED4455AA785}" destId="{42A92659-722E-4505-86C5-215C2A7B6FB7}" srcOrd="2" destOrd="0" presId="urn:microsoft.com/office/officeart/2005/8/layout/hProcess6"/>
    <dgm:cxn modelId="{A14A39AB-7880-45A3-8CE8-BE8732956BAD}" type="presParOf" srcId="{42A92659-722E-4505-86C5-215C2A7B6FB7}" destId="{65B0EF1D-1484-4AB6-B4F8-71AFEE9640B1}" srcOrd="0" destOrd="0" presId="urn:microsoft.com/office/officeart/2005/8/layout/hProcess6"/>
    <dgm:cxn modelId="{27C9E466-3384-4302-937B-F23BB301B712}" type="presParOf" srcId="{42A92659-722E-4505-86C5-215C2A7B6FB7}" destId="{A0BA9F0E-785D-4331-B633-87A656C45980}" srcOrd="1" destOrd="0" presId="urn:microsoft.com/office/officeart/2005/8/layout/hProcess6"/>
    <dgm:cxn modelId="{09FBCB4D-7B20-4137-8B78-EE9840EC84B2}" type="presParOf" srcId="{42A92659-722E-4505-86C5-215C2A7B6FB7}" destId="{63A94185-B57D-4CB9-ACA3-1A8B9999A4E7}" srcOrd="2" destOrd="0" presId="urn:microsoft.com/office/officeart/2005/8/layout/hProcess6"/>
    <dgm:cxn modelId="{6F86A2F3-2791-4CDC-85DF-BAAA0692A72C}" type="presParOf" srcId="{42A92659-722E-4505-86C5-215C2A7B6FB7}" destId="{80FD7C95-4244-4D67-8EBB-2FCCDDEC355D}"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3C86A0-ACD1-4148-8196-987BD2DDB56B}"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S"/>
        </a:p>
      </dgm:t>
    </dgm:pt>
    <dgm:pt modelId="{EE95B4CC-965A-452E-9ADF-F88FFAA053C8}">
      <dgm:prSet phldrT="[Texto]" custT="1"/>
      <dgm:spPr/>
      <dgm:t>
        <a:bodyPr/>
        <a:lstStyle/>
        <a:p>
          <a:r>
            <a:rPr lang="es-ES" sz="2000" dirty="0" smtClean="0"/>
            <a:t>Características generales</a:t>
          </a:r>
          <a:endParaRPr lang="es-ES" sz="2000" dirty="0"/>
        </a:p>
      </dgm:t>
    </dgm:pt>
    <dgm:pt modelId="{1955FAD4-A1AC-4FB5-A127-229D16752DCA}" type="parTrans" cxnId="{CB30F0AB-F63D-488D-B5C1-C9755B6F1F07}">
      <dgm:prSet/>
      <dgm:spPr/>
      <dgm:t>
        <a:bodyPr/>
        <a:lstStyle/>
        <a:p>
          <a:endParaRPr lang="es-ES"/>
        </a:p>
      </dgm:t>
    </dgm:pt>
    <dgm:pt modelId="{DDB1D8E3-5DD2-43B2-A430-F2BEA4FCB449}" type="sibTrans" cxnId="{CB30F0AB-F63D-488D-B5C1-C9755B6F1F07}">
      <dgm:prSet/>
      <dgm:spPr/>
      <dgm:t>
        <a:bodyPr/>
        <a:lstStyle/>
        <a:p>
          <a:endParaRPr lang="es-ES"/>
        </a:p>
      </dgm:t>
    </dgm:pt>
    <dgm:pt modelId="{F1033F01-BF17-457C-809A-DD9A249F7442}">
      <dgm:prSet phldrT="[Texto]" custT="1"/>
      <dgm:spPr/>
      <dgm:t>
        <a:bodyPr/>
        <a:lstStyle/>
        <a:p>
          <a:r>
            <a:rPr lang="es-ES" sz="2000" dirty="0" smtClean="0"/>
            <a:t>Capitalismo Histórico</a:t>
          </a:r>
          <a:endParaRPr lang="es-ES" sz="2000" dirty="0"/>
        </a:p>
      </dgm:t>
    </dgm:pt>
    <dgm:pt modelId="{FD195BD6-B81C-426A-9F9F-5C017F866BFD}" type="parTrans" cxnId="{1E97169F-8974-47D0-8A49-2DABAC9D5627}">
      <dgm:prSet/>
      <dgm:spPr/>
      <dgm:t>
        <a:bodyPr/>
        <a:lstStyle/>
        <a:p>
          <a:endParaRPr lang="es-ES"/>
        </a:p>
      </dgm:t>
    </dgm:pt>
    <dgm:pt modelId="{579D9FFA-6457-4009-BCF3-13B080A9CDF7}" type="sibTrans" cxnId="{1E97169F-8974-47D0-8A49-2DABAC9D5627}">
      <dgm:prSet/>
      <dgm:spPr/>
      <dgm:t>
        <a:bodyPr/>
        <a:lstStyle/>
        <a:p>
          <a:endParaRPr lang="es-ES"/>
        </a:p>
      </dgm:t>
    </dgm:pt>
    <dgm:pt modelId="{788F2729-5F0F-4F9C-8432-F1BCC051C21D}">
      <dgm:prSet phldrT="[Texto]" custT="1"/>
      <dgm:spPr/>
      <dgm:t>
        <a:bodyPr/>
        <a:lstStyle/>
        <a:p>
          <a:r>
            <a:rPr lang="es-ES" sz="1800" dirty="0" smtClean="0"/>
            <a:t>División sexual, social e internacional del Trabajo</a:t>
          </a:r>
          <a:endParaRPr lang="es-ES" sz="1800" dirty="0"/>
        </a:p>
      </dgm:t>
    </dgm:pt>
    <dgm:pt modelId="{ACEF259F-EA60-47B9-9917-D6B6326E7F17}" type="parTrans" cxnId="{3D477E9D-2971-4ACE-92EB-A80093ECA027}">
      <dgm:prSet/>
      <dgm:spPr/>
      <dgm:t>
        <a:bodyPr/>
        <a:lstStyle/>
        <a:p>
          <a:endParaRPr lang="es-ES"/>
        </a:p>
      </dgm:t>
    </dgm:pt>
    <dgm:pt modelId="{373AF9B7-3FC5-4C26-BB3C-3C1D3C502C1B}" type="sibTrans" cxnId="{3D477E9D-2971-4ACE-92EB-A80093ECA027}">
      <dgm:prSet/>
      <dgm:spPr/>
      <dgm:t>
        <a:bodyPr/>
        <a:lstStyle/>
        <a:p>
          <a:endParaRPr lang="es-ES"/>
        </a:p>
      </dgm:t>
    </dgm:pt>
    <dgm:pt modelId="{BEAA5517-7D5F-4BB0-8F02-D60D24B2CB97}">
      <dgm:prSet phldrT="[Texto]" custT="1"/>
      <dgm:spPr/>
      <dgm:t>
        <a:bodyPr/>
        <a:lstStyle/>
        <a:p>
          <a:r>
            <a:rPr lang="es-ES" sz="1600" dirty="0" smtClean="0"/>
            <a:t>Sistema de doble apropiación del excedente </a:t>
          </a:r>
          <a:r>
            <a:rPr lang="es-ES" sz="1200" dirty="0" smtClean="0"/>
            <a:t>(en las relaciones sociales de producción y en la relación económica Centro- Periferia)</a:t>
          </a:r>
          <a:endParaRPr lang="es-ES" sz="1200" dirty="0"/>
        </a:p>
      </dgm:t>
    </dgm:pt>
    <dgm:pt modelId="{7F715D9B-95A7-4F25-A352-905422B60A33}" type="parTrans" cxnId="{EF902F9E-2E3D-4F71-A1E2-B28FEF696703}">
      <dgm:prSet/>
      <dgm:spPr/>
      <dgm:t>
        <a:bodyPr/>
        <a:lstStyle/>
        <a:p>
          <a:endParaRPr lang="es-ES"/>
        </a:p>
      </dgm:t>
    </dgm:pt>
    <dgm:pt modelId="{A4491E92-406D-4EDA-9F71-DF1382CCC409}" type="sibTrans" cxnId="{EF902F9E-2E3D-4F71-A1E2-B28FEF696703}">
      <dgm:prSet/>
      <dgm:spPr/>
      <dgm:t>
        <a:bodyPr/>
        <a:lstStyle/>
        <a:p>
          <a:endParaRPr lang="es-ES"/>
        </a:p>
      </dgm:t>
    </dgm:pt>
    <dgm:pt modelId="{F853170B-F618-49F8-91BB-9754357534B0}">
      <dgm:prSet phldrT="[Texto]" custT="1"/>
      <dgm:spPr/>
      <dgm:t>
        <a:bodyPr/>
        <a:lstStyle/>
        <a:p>
          <a:r>
            <a:rPr lang="es-ES" sz="2000" dirty="0" smtClean="0"/>
            <a:t>Organización política Interestatal</a:t>
          </a:r>
          <a:endParaRPr lang="es-ES" sz="2000" dirty="0"/>
        </a:p>
      </dgm:t>
    </dgm:pt>
    <dgm:pt modelId="{A9561DA2-9D00-406D-A1E5-CD5D1BE56AE0}" type="parTrans" cxnId="{63448792-62DE-4B83-A7D8-230AAFC275FC}">
      <dgm:prSet/>
      <dgm:spPr/>
      <dgm:t>
        <a:bodyPr/>
        <a:lstStyle/>
        <a:p>
          <a:endParaRPr lang="es-ES"/>
        </a:p>
      </dgm:t>
    </dgm:pt>
    <dgm:pt modelId="{48F0BFC0-5231-4A6D-A325-5EC1BEFBF373}" type="sibTrans" cxnId="{63448792-62DE-4B83-A7D8-230AAFC275FC}">
      <dgm:prSet/>
      <dgm:spPr/>
      <dgm:t>
        <a:bodyPr/>
        <a:lstStyle/>
        <a:p>
          <a:endParaRPr lang="es-ES"/>
        </a:p>
      </dgm:t>
    </dgm:pt>
    <dgm:pt modelId="{503B1A15-2591-45C9-A713-C3AD65ED6DCA}">
      <dgm:prSet custT="1"/>
      <dgm:spPr/>
      <dgm:t>
        <a:bodyPr/>
        <a:lstStyle/>
        <a:p>
          <a:r>
            <a:rPr lang="es-ES" sz="1800" dirty="0" smtClean="0"/>
            <a:t>Sistema económico integrado en las finanzas</a:t>
          </a:r>
          <a:endParaRPr lang="es-ES" sz="1800" dirty="0"/>
        </a:p>
      </dgm:t>
    </dgm:pt>
    <dgm:pt modelId="{3F6F06A1-124F-45C7-9ED7-0AE14B1C2337}" type="parTrans" cxnId="{D013E1E3-2E51-4149-B46E-3B2828F7B5F6}">
      <dgm:prSet/>
      <dgm:spPr/>
      <dgm:t>
        <a:bodyPr/>
        <a:lstStyle/>
        <a:p>
          <a:endParaRPr lang="es-ES"/>
        </a:p>
      </dgm:t>
    </dgm:pt>
    <dgm:pt modelId="{AE211808-8796-40CA-96F1-BF80B80599BE}" type="sibTrans" cxnId="{D013E1E3-2E51-4149-B46E-3B2828F7B5F6}">
      <dgm:prSet/>
      <dgm:spPr/>
      <dgm:t>
        <a:bodyPr/>
        <a:lstStyle/>
        <a:p>
          <a:endParaRPr lang="es-ES"/>
        </a:p>
      </dgm:t>
    </dgm:pt>
    <dgm:pt modelId="{C33D962E-4719-40FF-8FEA-4B8E60A7899D}" type="pres">
      <dgm:prSet presAssocID="{A43C86A0-ACD1-4148-8196-987BD2DDB56B}" presName="diagram" presStyleCnt="0">
        <dgm:presLayoutVars>
          <dgm:chPref val="1"/>
          <dgm:dir/>
          <dgm:animOne val="branch"/>
          <dgm:animLvl val="lvl"/>
          <dgm:resizeHandles val="exact"/>
        </dgm:presLayoutVars>
      </dgm:prSet>
      <dgm:spPr/>
      <dgm:t>
        <a:bodyPr/>
        <a:lstStyle/>
        <a:p>
          <a:endParaRPr lang="es-ES"/>
        </a:p>
      </dgm:t>
    </dgm:pt>
    <dgm:pt modelId="{06D252EC-014F-40FF-8BC8-3F8269A6D679}" type="pres">
      <dgm:prSet presAssocID="{EE95B4CC-965A-452E-9ADF-F88FFAA053C8}" presName="root1" presStyleCnt="0"/>
      <dgm:spPr/>
    </dgm:pt>
    <dgm:pt modelId="{94ED1C58-0EF3-4B01-B847-A8B5ED0D3657}" type="pres">
      <dgm:prSet presAssocID="{EE95B4CC-965A-452E-9ADF-F88FFAA053C8}" presName="LevelOneTextNode" presStyleLbl="node0" presStyleIdx="0" presStyleCnt="1">
        <dgm:presLayoutVars>
          <dgm:chPref val="3"/>
        </dgm:presLayoutVars>
      </dgm:prSet>
      <dgm:spPr/>
      <dgm:t>
        <a:bodyPr/>
        <a:lstStyle/>
        <a:p>
          <a:endParaRPr lang="es-ES"/>
        </a:p>
      </dgm:t>
    </dgm:pt>
    <dgm:pt modelId="{2F149E5A-7306-4A65-92DF-89BB3BEC1A1D}" type="pres">
      <dgm:prSet presAssocID="{EE95B4CC-965A-452E-9ADF-F88FFAA053C8}" presName="level2hierChild" presStyleCnt="0"/>
      <dgm:spPr/>
    </dgm:pt>
    <dgm:pt modelId="{B6D931D1-1453-4F39-89DD-A397AA8F920F}" type="pres">
      <dgm:prSet presAssocID="{FD195BD6-B81C-426A-9F9F-5C017F866BFD}" presName="conn2-1" presStyleLbl="parChTrans1D2" presStyleIdx="0" presStyleCnt="2"/>
      <dgm:spPr/>
      <dgm:t>
        <a:bodyPr/>
        <a:lstStyle/>
        <a:p>
          <a:endParaRPr lang="es-ES"/>
        </a:p>
      </dgm:t>
    </dgm:pt>
    <dgm:pt modelId="{6C24C277-8AB6-4AA7-99BD-2A6030C1B743}" type="pres">
      <dgm:prSet presAssocID="{FD195BD6-B81C-426A-9F9F-5C017F866BFD}" presName="connTx" presStyleLbl="parChTrans1D2" presStyleIdx="0" presStyleCnt="2"/>
      <dgm:spPr/>
      <dgm:t>
        <a:bodyPr/>
        <a:lstStyle/>
        <a:p>
          <a:endParaRPr lang="es-ES"/>
        </a:p>
      </dgm:t>
    </dgm:pt>
    <dgm:pt modelId="{42AC7B1C-27AC-4FF0-AA62-FE0F35CCDCAE}" type="pres">
      <dgm:prSet presAssocID="{F1033F01-BF17-457C-809A-DD9A249F7442}" presName="root2" presStyleCnt="0"/>
      <dgm:spPr/>
    </dgm:pt>
    <dgm:pt modelId="{BC1BC6E5-E33F-4E5A-9749-E0E542B28A02}" type="pres">
      <dgm:prSet presAssocID="{F1033F01-BF17-457C-809A-DD9A249F7442}" presName="LevelTwoTextNode" presStyleLbl="node2" presStyleIdx="0" presStyleCnt="2">
        <dgm:presLayoutVars>
          <dgm:chPref val="3"/>
        </dgm:presLayoutVars>
      </dgm:prSet>
      <dgm:spPr/>
      <dgm:t>
        <a:bodyPr/>
        <a:lstStyle/>
        <a:p>
          <a:endParaRPr lang="es-ES"/>
        </a:p>
      </dgm:t>
    </dgm:pt>
    <dgm:pt modelId="{1D67FCEE-3F96-4DB3-91CD-865717522C25}" type="pres">
      <dgm:prSet presAssocID="{F1033F01-BF17-457C-809A-DD9A249F7442}" presName="level3hierChild" presStyleCnt="0"/>
      <dgm:spPr/>
    </dgm:pt>
    <dgm:pt modelId="{2739B31B-9C01-4CC6-8876-701B1C7D3329}" type="pres">
      <dgm:prSet presAssocID="{ACEF259F-EA60-47B9-9917-D6B6326E7F17}" presName="conn2-1" presStyleLbl="parChTrans1D3" presStyleIdx="0" presStyleCnt="3"/>
      <dgm:spPr/>
      <dgm:t>
        <a:bodyPr/>
        <a:lstStyle/>
        <a:p>
          <a:endParaRPr lang="es-ES"/>
        </a:p>
      </dgm:t>
    </dgm:pt>
    <dgm:pt modelId="{975BF23A-4969-4F7A-9C8D-ADA40E7DAD06}" type="pres">
      <dgm:prSet presAssocID="{ACEF259F-EA60-47B9-9917-D6B6326E7F17}" presName="connTx" presStyleLbl="parChTrans1D3" presStyleIdx="0" presStyleCnt="3"/>
      <dgm:spPr/>
      <dgm:t>
        <a:bodyPr/>
        <a:lstStyle/>
        <a:p>
          <a:endParaRPr lang="es-ES"/>
        </a:p>
      </dgm:t>
    </dgm:pt>
    <dgm:pt modelId="{AAB96258-78DC-4FE4-96A9-F0FBB7E43E37}" type="pres">
      <dgm:prSet presAssocID="{788F2729-5F0F-4F9C-8432-F1BCC051C21D}" presName="root2" presStyleCnt="0"/>
      <dgm:spPr/>
    </dgm:pt>
    <dgm:pt modelId="{95623821-C59A-478F-822A-BEC7C349CC3C}" type="pres">
      <dgm:prSet presAssocID="{788F2729-5F0F-4F9C-8432-F1BCC051C21D}" presName="LevelTwoTextNode" presStyleLbl="node3" presStyleIdx="0" presStyleCnt="3">
        <dgm:presLayoutVars>
          <dgm:chPref val="3"/>
        </dgm:presLayoutVars>
      </dgm:prSet>
      <dgm:spPr/>
      <dgm:t>
        <a:bodyPr/>
        <a:lstStyle/>
        <a:p>
          <a:endParaRPr lang="es-ES"/>
        </a:p>
      </dgm:t>
    </dgm:pt>
    <dgm:pt modelId="{99FB2E83-CEDB-46C9-8B6F-1F18F206A449}" type="pres">
      <dgm:prSet presAssocID="{788F2729-5F0F-4F9C-8432-F1BCC051C21D}" presName="level3hierChild" presStyleCnt="0"/>
      <dgm:spPr/>
    </dgm:pt>
    <dgm:pt modelId="{3F212CE1-6B8A-4134-B66D-C422392DE902}" type="pres">
      <dgm:prSet presAssocID="{3F6F06A1-124F-45C7-9ED7-0AE14B1C2337}" presName="conn2-1" presStyleLbl="parChTrans1D3" presStyleIdx="1" presStyleCnt="3"/>
      <dgm:spPr/>
      <dgm:t>
        <a:bodyPr/>
        <a:lstStyle/>
        <a:p>
          <a:endParaRPr lang="es-ES"/>
        </a:p>
      </dgm:t>
    </dgm:pt>
    <dgm:pt modelId="{5E630D88-1066-4A7D-9F5D-F52630C91026}" type="pres">
      <dgm:prSet presAssocID="{3F6F06A1-124F-45C7-9ED7-0AE14B1C2337}" presName="connTx" presStyleLbl="parChTrans1D3" presStyleIdx="1" presStyleCnt="3"/>
      <dgm:spPr/>
      <dgm:t>
        <a:bodyPr/>
        <a:lstStyle/>
        <a:p>
          <a:endParaRPr lang="es-ES"/>
        </a:p>
      </dgm:t>
    </dgm:pt>
    <dgm:pt modelId="{05F28668-3B35-46DA-B125-8CC221B9B1F1}" type="pres">
      <dgm:prSet presAssocID="{503B1A15-2591-45C9-A713-C3AD65ED6DCA}" presName="root2" presStyleCnt="0"/>
      <dgm:spPr/>
    </dgm:pt>
    <dgm:pt modelId="{DE839C12-0922-46F1-AB04-D08214A20052}" type="pres">
      <dgm:prSet presAssocID="{503B1A15-2591-45C9-A713-C3AD65ED6DCA}" presName="LevelTwoTextNode" presStyleLbl="node3" presStyleIdx="1" presStyleCnt="3">
        <dgm:presLayoutVars>
          <dgm:chPref val="3"/>
        </dgm:presLayoutVars>
      </dgm:prSet>
      <dgm:spPr/>
      <dgm:t>
        <a:bodyPr/>
        <a:lstStyle/>
        <a:p>
          <a:endParaRPr lang="es-ES"/>
        </a:p>
      </dgm:t>
    </dgm:pt>
    <dgm:pt modelId="{04FF248D-903A-4D24-B6CA-DF985C24F7AE}" type="pres">
      <dgm:prSet presAssocID="{503B1A15-2591-45C9-A713-C3AD65ED6DCA}" presName="level3hierChild" presStyleCnt="0"/>
      <dgm:spPr/>
    </dgm:pt>
    <dgm:pt modelId="{A367E63D-AE74-4962-AA6A-BFD40DABE950}" type="pres">
      <dgm:prSet presAssocID="{7F715D9B-95A7-4F25-A352-905422B60A33}" presName="conn2-1" presStyleLbl="parChTrans1D3" presStyleIdx="2" presStyleCnt="3"/>
      <dgm:spPr/>
      <dgm:t>
        <a:bodyPr/>
        <a:lstStyle/>
        <a:p>
          <a:endParaRPr lang="es-ES"/>
        </a:p>
      </dgm:t>
    </dgm:pt>
    <dgm:pt modelId="{AB0B89AB-87E4-4D7F-8B0F-F7A6E0304F97}" type="pres">
      <dgm:prSet presAssocID="{7F715D9B-95A7-4F25-A352-905422B60A33}" presName="connTx" presStyleLbl="parChTrans1D3" presStyleIdx="2" presStyleCnt="3"/>
      <dgm:spPr/>
      <dgm:t>
        <a:bodyPr/>
        <a:lstStyle/>
        <a:p>
          <a:endParaRPr lang="es-ES"/>
        </a:p>
      </dgm:t>
    </dgm:pt>
    <dgm:pt modelId="{D4CA5206-C292-471E-ADFC-8D0792F8CA12}" type="pres">
      <dgm:prSet presAssocID="{BEAA5517-7D5F-4BB0-8F02-D60D24B2CB97}" presName="root2" presStyleCnt="0"/>
      <dgm:spPr/>
    </dgm:pt>
    <dgm:pt modelId="{C4A567A5-2A03-4911-BFF8-29293D0EBD67}" type="pres">
      <dgm:prSet presAssocID="{BEAA5517-7D5F-4BB0-8F02-D60D24B2CB97}" presName="LevelTwoTextNode" presStyleLbl="node3" presStyleIdx="2" presStyleCnt="3" custScaleX="137839">
        <dgm:presLayoutVars>
          <dgm:chPref val="3"/>
        </dgm:presLayoutVars>
      </dgm:prSet>
      <dgm:spPr/>
      <dgm:t>
        <a:bodyPr/>
        <a:lstStyle/>
        <a:p>
          <a:endParaRPr lang="es-ES"/>
        </a:p>
      </dgm:t>
    </dgm:pt>
    <dgm:pt modelId="{30CBEA68-0C99-4EC5-B3B8-7353D3D55AFF}" type="pres">
      <dgm:prSet presAssocID="{BEAA5517-7D5F-4BB0-8F02-D60D24B2CB97}" presName="level3hierChild" presStyleCnt="0"/>
      <dgm:spPr/>
    </dgm:pt>
    <dgm:pt modelId="{4F5A010F-6635-446F-89AF-1533DA47CD62}" type="pres">
      <dgm:prSet presAssocID="{A9561DA2-9D00-406D-A1E5-CD5D1BE56AE0}" presName="conn2-1" presStyleLbl="parChTrans1D2" presStyleIdx="1" presStyleCnt="2"/>
      <dgm:spPr/>
      <dgm:t>
        <a:bodyPr/>
        <a:lstStyle/>
        <a:p>
          <a:endParaRPr lang="es-ES"/>
        </a:p>
      </dgm:t>
    </dgm:pt>
    <dgm:pt modelId="{94CFF5C4-2371-4907-9243-DB83B9CA372D}" type="pres">
      <dgm:prSet presAssocID="{A9561DA2-9D00-406D-A1E5-CD5D1BE56AE0}" presName="connTx" presStyleLbl="parChTrans1D2" presStyleIdx="1" presStyleCnt="2"/>
      <dgm:spPr/>
      <dgm:t>
        <a:bodyPr/>
        <a:lstStyle/>
        <a:p>
          <a:endParaRPr lang="es-ES"/>
        </a:p>
      </dgm:t>
    </dgm:pt>
    <dgm:pt modelId="{D66ED234-4C9F-492A-A97A-2D14699FFE32}" type="pres">
      <dgm:prSet presAssocID="{F853170B-F618-49F8-91BB-9754357534B0}" presName="root2" presStyleCnt="0"/>
      <dgm:spPr/>
    </dgm:pt>
    <dgm:pt modelId="{E144E15C-6007-4404-A403-C52B6164FF35}" type="pres">
      <dgm:prSet presAssocID="{F853170B-F618-49F8-91BB-9754357534B0}" presName="LevelTwoTextNode" presStyleLbl="node2" presStyleIdx="1" presStyleCnt="2">
        <dgm:presLayoutVars>
          <dgm:chPref val="3"/>
        </dgm:presLayoutVars>
      </dgm:prSet>
      <dgm:spPr/>
      <dgm:t>
        <a:bodyPr/>
        <a:lstStyle/>
        <a:p>
          <a:endParaRPr lang="es-ES"/>
        </a:p>
      </dgm:t>
    </dgm:pt>
    <dgm:pt modelId="{AEB6A58E-2416-49BB-9683-47CF5E0CC7EC}" type="pres">
      <dgm:prSet presAssocID="{F853170B-F618-49F8-91BB-9754357534B0}" presName="level3hierChild" presStyleCnt="0"/>
      <dgm:spPr/>
    </dgm:pt>
  </dgm:ptLst>
  <dgm:cxnLst>
    <dgm:cxn modelId="{CAC7E9F6-4287-4E7A-8181-593304672EE2}" type="presOf" srcId="{F853170B-F618-49F8-91BB-9754357534B0}" destId="{E144E15C-6007-4404-A403-C52B6164FF35}" srcOrd="0" destOrd="0" presId="urn:microsoft.com/office/officeart/2005/8/layout/hierarchy2"/>
    <dgm:cxn modelId="{7E0D29C0-B94D-4B91-A543-3990EE95A0C8}" type="presOf" srcId="{7F715D9B-95A7-4F25-A352-905422B60A33}" destId="{A367E63D-AE74-4962-AA6A-BFD40DABE950}" srcOrd="0" destOrd="0" presId="urn:microsoft.com/office/officeart/2005/8/layout/hierarchy2"/>
    <dgm:cxn modelId="{EF902F9E-2E3D-4F71-A1E2-B28FEF696703}" srcId="{F1033F01-BF17-457C-809A-DD9A249F7442}" destId="{BEAA5517-7D5F-4BB0-8F02-D60D24B2CB97}" srcOrd="2" destOrd="0" parTransId="{7F715D9B-95A7-4F25-A352-905422B60A33}" sibTransId="{A4491E92-406D-4EDA-9F71-DF1382CCC409}"/>
    <dgm:cxn modelId="{2761311D-9C30-468D-9F77-8F52FB147A90}" type="presOf" srcId="{A9561DA2-9D00-406D-A1E5-CD5D1BE56AE0}" destId="{94CFF5C4-2371-4907-9243-DB83B9CA372D}" srcOrd="1" destOrd="0" presId="urn:microsoft.com/office/officeart/2005/8/layout/hierarchy2"/>
    <dgm:cxn modelId="{05C8663E-947E-4792-8B42-AE126EA7DD36}" type="presOf" srcId="{7F715D9B-95A7-4F25-A352-905422B60A33}" destId="{AB0B89AB-87E4-4D7F-8B0F-F7A6E0304F97}" srcOrd="1" destOrd="0" presId="urn:microsoft.com/office/officeart/2005/8/layout/hierarchy2"/>
    <dgm:cxn modelId="{D013E1E3-2E51-4149-B46E-3B2828F7B5F6}" srcId="{F1033F01-BF17-457C-809A-DD9A249F7442}" destId="{503B1A15-2591-45C9-A713-C3AD65ED6DCA}" srcOrd="1" destOrd="0" parTransId="{3F6F06A1-124F-45C7-9ED7-0AE14B1C2337}" sibTransId="{AE211808-8796-40CA-96F1-BF80B80599BE}"/>
    <dgm:cxn modelId="{EEC20075-F8FC-49F6-AA2A-E8CE0FDA8CA3}" type="presOf" srcId="{FD195BD6-B81C-426A-9F9F-5C017F866BFD}" destId="{6C24C277-8AB6-4AA7-99BD-2A6030C1B743}" srcOrd="1" destOrd="0" presId="urn:microsoft.com/office/officeart/2005/8/layout/hierarchy2"/>
    <dgm:cxn modelId="{22572B39-4E33-450B-94FD-3F41BFD4A0B9}" type="presOf" srcId="{788F2729-5F0F-4F9C-8432-F1BCC051C21D}" destId="{95623821-C59A-478F-822A-BEC7C349CC3C}" srcOrd="0" destOrd="0" presId="urn:microsoft.com/office/officeart/2005/8/layout/hierarchy2"/>
    <dgm:cxn modelId="{CC70EC47-1E66-4BA1-9701-1E771D0A7EC8}" type="presOf" srcId="{EE95B4CC-965A-452E-9ADF-F88FFAA053C8}" destId="{94ED1C58-0EF3-4B01-B847-A8B5ED0D3657}" srcOrd="0" destOrd="0" presId="urn:microsoft.com/office/officeart/2005/8/layout/hierarchy2"/>
    <dgm:cxn modelId="{90781922-8212-4BDF-A16F-D7F703893DAA}" type="presOf" srcId="{3F6F06A1-124F-45C7-9ED7-0AE14B1C2337}" destId="{5E630D88-1066-4A7D-9F5D-F52630C91026}" srcOrd="1" destOrd="0" presId="urn:microsoft.com/office/officeart/2005/8/layout/hierarchy2"/>
    <dgm:cxn modelId="{10B38244-6764-4224-A217-A60A120F8654}" type="presOf" srcId="{F1033F01-BF17-457C-809A-DD9A249F7442}" destId="{BC1BC6E5-E33F-4E5A-9749-E0E542B28A02}" srcOrd="0" destOrd="0" presId="urn:microsoft.com/office/officeart/2005/8/layout/hierarchy2"/>
    <dgm:cxn modelId="{3D477E9D-2971-4ACE-92EB-A80093ECA027}" srcId="{F1033F01-BF17-457C-809A-DD9A249F7442}" destId="{788F2729-5F0F-4F9C-8432-F1BCC051C21D}" srcOrd="0" destOrd="0" parTransId="{ACEF259F-EA60-47B9-9917-D6B6326E7F17}" sibTransId="{373AF9B7-3FC5-4C26-BB3C-3C1D3C502C1B}"/>
    <dgm:cxn modelId="{1E97169F-8974-47D0-8A49-2DABAC9D5627}" srcId="{EE95B4CC-965A-452E-9ADF-F88FFAA053C8}" destId="{F1033F01-BF17-457C-809A-DD9A249F7442}" srcOrd="0" destOrd="0" parTransId="{FD195BD6-B81C-426A-9F9F-5C017F866BFD}" sibTransId="{579D9FFA-6457-4009-BCF3-13B080A9CDF7}"/>
    <dgm:cxn modelId="{839BC192-74E1-4C51-A002-A501B2302A92}" type="presOf" srcId="{A9561DA2-9D00-406D-A1E5-CD5D1BE56AE0}" destId="{4F5A010F-6635-446F-89AF-1533DA47CD62}" srcOrd="0" destOrd="0" presId="urn:microsoft.com/office/officeart/2005/8/layout/hierarchy2"/>
    <dgm:cxn modelId="{5FAFA90E-BFB4-4460-9B1E-2342BCFB6534}" type="presOf" srcId="{3F6F06A1-124F-45C7-9ED7-0AE14B1C2337}" destId="{3F212CE1-6B8A-4134-B66D-C422392DE902}" srcOrd="0" destOrd="0" presId="urn:microsoft.com/office/officeart/2005/8/layout/hierarchy2"/>
    <dgm:cxn modelId="{63448792-62DE-4B83-A7D8-230AAFC275FC}" srcId="{EE95B4CC-965A-452E-9ADF-F88FFAA053C8}" destId="{F853170B-F618-49F8-91BB-9754357534B0}" srcOrd="1" destOrd="0" parTransId="{A9561DA2-9D00-406D-A1E5-CD5D1BE56AE0}" sibTransId="{48F0BFC0-5231-4A6D-A325-5EC1BEFBF373}"/>
    <dgm:cxn modelId="{CB30F0AB-F63D-488D-B5C1-C9755B6F1F07}" srcId="{A43C86A0-ACD1-4148-8196-987BD2DDB56B}" destId="{EE95B4CC-965A-452E-9ADF-F88FFAA053C8}" srcOrd="0" destOrd="0" parTransId="{1955FAD4-A1AC-4FB5-A127-229D16752DCA}" sibTransId="{DDB1D8E3-5DD2-43B2-A430-F2BEA4FCB449}"/>
    <dgm:cxn modelId="{03A7C656-280E-4482-AFF3-739A3BA6DE4A}" type="presOf" srcId="{A43C86A0-ACD1-4148-8196-987BD2DDB56B}" destId="{C33D962E-4719-40FF-8FEA-4B8E60A7899D}" srcOrd="0" destOrd="0" presId="urn:microsoft.com/office/officeart/2005/8/layout/hierarchy2"/>
    <dgm:cxn modelId="{C1928A13-EC2E-435A-AAE9-98D6D260BA8D}" type="presOf" srcId="{BEAA5517-7D5F-4BB0-8F02-D60D24B2CB97}" destId="{C4A567A5-2A03-4911-BFF8-29293D0EBD67}" srcOrd="0" destOrd="0" presId="urn:microsoft.com/office/officeart/2005/8/layout/hierarchy2"/>
    <dgm:cxn modelId="{31A23229-5A0F-45E1-9AA0-91A5BA801451}" type="presOf" srcId="{ACEF259F-EA60-47B9-9917-D6B6326E7F17}" destId="{2739B31B-9C01-4CC6-8876-701B1C7D3329}" srcOrd="0" destOrd="0" presId="urn:microsoft.com/office/officeart/2005/8/layout/hierarchy2"/>
    <dgm:cxn modelId="{30C997BC-208E-4D5A-850C-882145149079}" type="presOf" srcId="{FD195BD6-B81C-426A-9F9F-5C017F866BFD}" destId="{B6D931D1-1453-4F39-89DD-A397AA8F920F}" srcOrd="0" destOrd="0" presId="urn:microsoft.com/office/officeart/2005/8/layout/hierarchy2"/>
    <dgm:cxn modelId="{375D24A0-5205-449D-9CBB-556AE478B7DE}" type="presOf" srcId="{503B1A15-2591-45C9-A713-C3AD65ED6DCA}" destId="{DE839C12-0922-46F1-AB04-D08214A20052}" srcOrd="0" destOrd="0" presId="urn:microsoft.com/office/officeart/2005/8/layout/hierarchy2"/>
    <dgm:cxn modelId="{B45311DA-510F-417E-8526-CB5E3B1FE375}" type="presOf" srcId="{ACEF259F-EA60-47B9-9917-D6B6326E7F17}" destId="{975BF23A-4969-4F7A-9C8D-ADA40E7DAD06}" srcOrd="1" destOrd="0" presId="urn:microsoft.com/office/officeart/2005/8/layout/hierarchy2"/>
    <dgm:cxn modelId="{789D846E-1AC3-46B1-AB00-14B26FEEE2F9}" type="presParOf" srcId="{C33D962E-4719-40FF-8FEA-4B8E60A7899D}" destId="{06D252EC-014F-40FF-8BC8-3F8269A6D679}" srcOrd="0" destOrd="0" presId="urn:microsoft.com/office/officeart/2005/8/layout/hierarchy2"/>
    <dgm:cxn modelId="{D2E36D22-CB5A-4A2C-A97D-0DD0CD342AAD}" type="presParOf" srcId="{06D252EC-014F-40FF-8BC8-3F8269A6D679}" destId="{94ED1C58-0EF3-4B01-B847-A8B5ED0D3657}" srcOrd="0" destOrd="0" presId="urn:microsoft.com/office/officeart/2005/8/layout/hierarchy2"/>
    <dgm:cxn modelId="{E4DA1BDE-F454-4E92-A5D9-427DD93A9B09}" type="presParOf" srcId="{06D252EC-014F-40FF-8BC8-3F8269A6D679}" destId="{2F149E5A-7306-4A65-92DF-89BB3BEC1A1D}" srcOrd="1" destOrd="0" presId="urn:microsoft.com/office/officeart/2005/8/layout/hierarchy2"/>
    <dgm:cxn modelId="{D6604494-54A6-47E9-B1D0-BEC705ED7C30}" type="presParOf" srcId="{2F149E5A-7306-4A65-92DF-89BB3BEC1A1D}" destId="{B6D931D1-1453-4F39-89DD-A397AA8F920F}" srcOrd="0" destOrd="0" presId="urn:microsoft.com/office/officeart/2005/8/layout/hierarchy2"/>
    <dgm:cxn modelId="{A30B35BF-D823-4330-9B93-19FAAA27C458}" type="presParOf" srcId="{B6D931D1-1453-4F39-89DD-A397AA8F920F}" destId="{6C24C277-8AB6-4AA7-99BD-2A6030C1B743}" srcOrd="0" destOrd="0" presId="urn:microsoft.com/office/officeart/2005/8/layout/hierarchy2"/>
    <dgm:cxn modelId="{BAC171BB-38D6-4FC1-A3C9-C99BFACD5EF4}" type="presParOf" srcId="{2F149E5A-7306-4A65-92DF-89BB3BEC1A1D}" destId="{42AC7B1C-27AC-4FF0-AA62-FE0F35CCDCAE}" srcOrd="1" destOrd="0" presId="urn:microsoft.com/office/officeart/2005/8/layout/hierarchy2"/>
    <dgm:cxn modelId="{2BBCA48C-73B3-4FFC-8DDE-AE31424133C5}" type="presParOf" srcId="{42AC7B1C-27AC-4FF0-AA62-FE0F35CCDCAE}" destId="{BC1BC6E5-E33F-4E5A-9749-E0E542B28A02}" srcOrd="0" destOrd="0" presId="urn:microsoft.com/office/officeart/2005/8/layout/hierarchy2"/>
    <dgm:cxn modelId="{F908726B-43D6-421F-9C98-3A69FEB8288A}" type="presParOf" srcId="{42AC7B1C-27AC-4FF0-AA62-FE0F35CCDCAE}" destId="{1D67FCEE-3F96-4DB3-91CD-865717522C25}" srcOrd="1" destOrd="0" presId="urn:microsoft.com/office/officeart/2005/8/layout/hierarchy2"/>
    <dgm:cxn modelId="{82C5AFCA-1D2D-4195-9074-47D149596FAF}" type="presParOf" srcId="{1D67FCEE-3F96-4DB3-91CD-865717522C25}" destId="{2739B31B-9C01-4CC6-8876-701B1C7D3329}" srcOrd="0" destOrd="0" presId="urn:microsoft.com/office/officeart/2005/8/layout/hierarchy2"/>
    <dgm:cxn modelId="{7798E59A-9CE8-426E-83CD-B23B85B326AE}" type="presParOf" srcId="{2739B31B-9C01-4CC6-8876-701B1C7D3329}" destId="{975BF23A-4969-4F7A-9C8D-ADA40E7DAD06}" srcOrd="0" destOrd="0" presId="urn:microsoft.com/office/officeart/2005/8/layout/hierarchy2"/>
    <dgm:cxn modelId="{C54F8259-E3DC-45CF-A103-4CC51B2661FC}" type="presParOf" srcId="{1D67FCEE-3F96-4DB3-91CD-865717522C25}" destId="{AAB96258-78DC-4FE4-96A9-F0FBB7E43E37}" srcOrd="1" destOrd="0" presId="urn:microsoft.com/office/officeart/2005/8/layout/hierarchy2"/>
    <dgm:cxn modelId="{03782826-CBD5-49FD-8489-900D341C2AD3}" type="presParOf" srcId="{AAB96258-78DC-4FE4-96A9-F0FBB7E43E37}" destId="{95623821-C59A-478F-822A-BEC7C349CC3C}" srcOrd="0" destOrd="0" presId="urn:microsoft.com/office/officeart/2005/8/layout/hierarchy2"/>
    <dgm:cxn modelId="{2301E2D9-B1D8-46DB-9D34-5688A3C6FCC5}" type="presParOf" srcId="{AAB96258-78DC-4FE4-96A9-F0FBB7E43E37}" destId="{99FB2E83-CEDB-46C9-8B6F-1F18F206A449}" srcOrd="1" destOrd="0" presId="urn:microsoft.com/office/officeart/2005/8/layout/hierarchy2"/>
    <dgm:cxn modelId="{9E963C98-2A41-48CA-A3CE-0D140B135818}" type="presParOf" srcId="{1D67FCEE-3F96-4DB3-91CD-865717522C25}" destId="{3F212CE1-6B8A-4134-B66D-C422392DE902}" srcOrd="2" destOrd="0" presId="urn:microsoft.com/office/officeart/2005/8/layout/hierarchy2"/>
    <dgm:cxn modelId="{E801A8CC-0784-491C-9E86-2A5F2359C580}" type="presParOf" srcId="{3F212CE1-6B8A-4134-B66D-C422392DE902}" destId="{5E630D88-1066-4A7D-9F5D-F52630C91026}" srcOrd="0" destOrd="0" presId="urn:microsoft.com/office/officeart/2005/8/layout/hierarchy2"/>
    <dgm:cxn modelId="{7A813641-882F-459B-8CC5-47BA1556A170}" type="presParOf" srcId="{1D67FCEE-3F96-4DB3-91CD-865717522C25}" destId="{05F28668-3B35-46DA-B125-8CC221B9B1F1}" srcOrd="3" destOrd="0" presId="urn:microsoft.com/office/officeart/2005/8/layout/hierarchy2"/>
    <dgm:cxn modelId="{8C6799AF-6398-40F9-A950-62990F100227}" type="presParOf" srcId="{05F28668-3B35-46DA-B125-8CC221B9B1F1}" destId="{DE839C12-0922-46F1-AB04-D08214A20052}" srcOrd="0" destOrd="0" presId="urn:microsoft.com/office/officeart/2005/8/layout/hierarchy2"/>
    <dgm:cxn modelId="{460EED31-9566-4CDD-ADE1-346CA3D7C32B}" type="presParOf" srcId="{05F28668-3B35-46DA-B125-8CC221B9B1F1}" destId="{04FF248D-903A-4D24-B6CA-DF985C24F7AE}" srcOrd="1" destOrd="0" presId="urn:microsoft.com/office/officeart/2005/8/layout/hierarchy2"/>
    <dgm:cxn modelId="{DA2A2560-CA27-4F8C-AEE7-0FFFF57B42C4}" type="presParOf" srcId="{1D67FCEE-3F96-4DB3-91CD-865717522C25}" destId="{A367E63D-AE74-4962-AA6A-BFD40DABE950}" srcOrd="4" destOrd="0" presId="urn:microsoft.com/office/officeart/2005/8/layout/hierarchy2"/>
    <dgm:cxn modelId="{EFAC5D8E-6C76-4BCC-AE4A-F0F8265E9EEE}" type="presParOf" srcId="{A367E63D-AE74-4962-AA6A-BFD40DABE950}" destId="{AB0B89AB-87E4-4D7F-8B0F-F7A6E0304F97}" srcOrd="0" destOrd="0" presId="urn:microsoft.com/office/officeart/2005/8/layout/hierarchy2"/>
    <dgm:cxn modelId="{0A6B542A-E664-46D4-8F41-34930AD4EE07}" type="presParOf" srcId="{1D67FCEE-3F96-4DB3-91CD-865717522C25}" destId="{D4CA5206-C292-471E-ADFC-8D0792F8CA12}" srcOrd="5" destOrd="0" presId="urn:microsoft.com/office/officeart/2005/8/layout/hierarchy2"/>
    <dgm:cxn modelId="{BEE09C54-13C1-4EBC-827A-815110F652DC}" type="presParOf" srcId="{D4CA5206-C292-471E-ADFC-8D0792F8CA12}" destId="{C4A567A5-2A03-4911-BFF8-29293D0EBD67}" srcOrd="0" destOrd="0" presId="urn:microsoft.com/office/officeart/2005/8/layout/hierarchy2"/>
    <dgm:cxn modelId="{206679BD-0DCC-49C6-AE3E-FFB5A6B1E2E2}" type="presParOf" srcId="{D4CA5206-C292-471E-ADFC-8D0792F8CA12}" destId="{30CBEA68-0C99-4EC5-B3B8-7353D3D55AFF}" srcOrd="1" destOrd="0" presId="urn:microsoft.com/office/officeart/2005/8/layout/hierarchy2"/>
    <dgm:cxn modelId="{A57D2114-8208-4708-98E3-5A10563001EF}" type="presParOf" srcId="{2F149E5A-7306-4A65-92DF-89BB3BEC1A1D}" destId="{4F5A010F-6635-446F-89AF-1533DA47CD62}" srcOrd="2" destOrd="0" presId="urn:microsoft.com/office/officeart/2005/8/layout/hierarchy2"/>
    <dgm:cxn modelId="{45837223-1D14-4B70-8FC7-74D4584CEE18}" type="presParOf" srcId="{4F5A010F-6635-446F-89AF-1533DA47CD62}" destId="{94CFF5C4-2371-4907-9243-DB83B9CA372D}" srcOrd="0" destOrd="0" presId="urn:microsoft.com/office/officeart/2005/8/layout/hierarchy2"/>
    <dgm:cxn modelId="{EF7344B3-FF4D-42A2-B81D-9CAA4D9CBCC9}" type="presParOf" srcId="{2F149E5A-7306-4A65-92DF-89BB3BEC1A1D}" destId="{D66ED234-4C9F-492A-A97A-2D14699FFE32}" srcOrd="3" destOrd="0" presId="urn:microsoft.com/office/officeart/2005/8/layout/hierarchy2"/>
    <dgm:cxn modelId="{CAA7B90C-7C78-4465-90A9-1406A461E824}" type="presParOf" srcId="{D66ED234-4C9F-492A-A97A-2D14699FFE32}" destId="{E144E15C-6007-4404-A403-C52B6164FF35}" srcOrd="0" destOrd="0" presId="urn:microsoft.com/office/officeart/2005/8/layout/hierarchy2"/>
    <dgm:cxn modelId="{3720A850-C54A-4D1F-ABA7-CE91A2ACF397}" type="presParOf" srcId="{D66ED234-4C9F-492A-A97A-2D14699FFE32}" destId="{AEB6A58E-2416-49BB-9683-47CF5E0CC7E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DF1674-4F37-4192-8044-25E90CCF9B37}"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S"/>
        </a:p>
      </dgm:t>
    </dgm:pt>
    <dgm:pt modelId="{967AC81A-5AC7-4972-AD62-4F83E82C7A7E}">
      <dgm:prSet phldrT="[Texto]" custT="1"/>
      <dgm:spPr/>
      <dgm:t>
        <a:bodyPr/>
        <a:lstStyle/>
        <a:p>
          <a:r>
            <a:rPr lang="es-ES" sz="1600" dirty="0" smtClean="0"/>
            <a:t>Componentes del Sistema</a:t>
          </a:r>
          <a:endParaRPr lang="es-ES" sz="1600" dirty="0"/>
        </a:p>
      </dgm:t>
    </dgm:pt>
    <dgm:pt modelId="{271AD17D-9F04-4537-A013-FBC8DB17DD47}" type="parTrans" cxnId="{C3DB2B99-B04D-4633-B4C9-4B667FC53E9A}">
      <dgm:prSet/>
      <dgm:spPr/>
      <dgm:t>
        <a:bodyPr/>
        <a:lstStyle/>
        <a:p>
          <a:endParaRPr lang="es-ES"/>
        </a:p>
      </dgm:t>
    </dgm:pt>
    <dgm:pt modelId="{B1093F84-EDA8-489A-9139-5AA972759E10}" type="sibTrans" cxnId="{C3DB2B99-B04D-4633-B4C9-4B667FC53E9A}">
      <dgm:prSet/>
      <dgm:spPr/>
      <dgm:t>
        <a:bodyPr/>
        <a:lstStyle/>
        <a:p>
          <a:endParaRPr lang="es-ES"/>
        </a:p>
      </dgm:t>
    </dgm:pt>
    <dgm:pt modelId="{1B98C664-E78F-4FD6-87CB-B4A967D5D799}">
      <dgm:prSet phldrT="[Texto]" custT="1"/>
      <dgm:spPr/>
      <dgm:t>
        <a:bodyPr/>
        <a:lstStyle/>
        <a:p>
          <a:r>
            <a:rPr lang="es-ES" sz="2000" dirty="0" smtClean="0"/>
            <a:t>Zonas económicas</a:t>
          </a:r>
          <a:endParaRPr lang="es-ES" sz="2000" dirty="0"/>
        </a:p>
      </dgm:t>
    </dgm:pt>
    <dgm:pt modelId="{F8A47013-D765-4FB1-8D19-20A4FC5F13D1}" type="parTrans" cxnId="{EF57A71E-1BB9-4FAF-9295-26248AB17000}">
      <dgm:prSet/>
      <dgm:spPr/>
      <dgm:t>
        <a:bodyPr/>
        <a:lstStyle/>
        <a:p>
          <a:endParaRPr lang="es-ES"/>
        </a:p>
      </dgm:t>
    </dgm:pt>
    <dgm:pt modelId="{D8CB5991-4BC0-41A8-9936-D77002CE3692}" type="sibTrans" cxnId="{EF57A71E-1BB9-4FAF-9295-26248AB17000}">
      <dgm:prSet/>
      <dgm:spPr/>
      <dgm:t>
        <a:bodyPr/>
        <a:lstStyle/>
        <a:p>
          <a:endParaRPr lang="es-ES"/>
        </a:p>
      </dgm:t>
    </dgm:pt>
    <dgm:pt modelId="{B24C210E-424F-42B2-A028-30B209BCC3FE}">
      <dgm:prSet phldrT="[Texto]" custT="1"/>
      <dgm:spPr/>
      <dgm:t>
        <a:bodyPr/>
        <a:lstStyle/>
        <a:p>
          <a:r>
            <a:rPr lang="es-ES" sz="1100" b="1" dirty="0" smtClean="0"/>
            <a:t>Centro</a:t>
          </a:r>
          <a:r>
            <a:rPr lang="es-ES" sz="1100" dirty="0" smtClean="0"/>
            <a:t> (Estados dominantes, tecnología, agro industria más eficiente</a:t>
          </a:r>
          <a:r>
            <a:rPr lang="es-ES" sz="700" dirty="0" smtClean="0"/>
            <a:t>) </a:t>
          </a:r>
          <a:endParaRPr lang="es-ES" sz="700" dirty="0"/>
        </a:p>
      </dgm:t>
    </dgm:pt>
    <dgm:pt modelId="{8F671942-B7A2-4D59-841C-C995F54095C5}" type="parTrans" cxnId="{64FEAD8A-2DE8-4B61-BDB4-0FC705BF4365}">
      <dgm:prSet/>
      <dgm:spPr/>
      <dgm:t>
        <a:bodyPr/>
        <a:lstStyle/>
        <a:p>
          <a:endParaRPr lang="es-ES"/>
        </a:p>
      </dgm:t>
    </dgm:pt>
    <dgm:pt modelId="{590A56C4-B68B-48FF-92A8-3727F3BE581A}" type="sibTrans" cxnId="{64FEAD8A-2DE8-4B61-BDB4-0FC705BF4365}">
      <dgm:prSet/>
      <dgm:spPr/>
      <dgm:t>
        <a:bodyPr/>
        <a:lstStyle/>
        <a:p>
          <a:endParaRPr lang="es-ES"/>
        </a:p>
      </dgm:t>
    </dgm:pt>
    <dgm:pt modelId="{C9111509-893D-42F1-A8A4-07B6A3832359}">
      <dgm:prSet phldrT="[Texto]" custT="1"/>
      <dgm:spPr/>
      <dgm:t>
        <a:bodyPr/>
        <a:lstStyle/>
        <a:p>
          <a:r>
            <a:rPr lang="es-ES" sz="1400" b="1" dirty="0" smtClean="0"/>
            <a:t>Periferia</a:t>
          </a:r>
          <a:r>
            <a:rPr lang="es-ES" sz="1400" dirty="0" smtClean="0"/>
            <a:t> (Estados débiles, productores de materias primas)</a:t>
          </a:r>
          <a:endParaRPr lang="es-ES" sz="1400" dirty="0"/>
        </a:p>
      </dgm:t>
    </dgm:pt>
    <dgm:pt modelId="{29B2E0A6-32B3-4D41-A858-C01802C3B6CD}" type="parTrans" cxnId="{A7689AD8-1BF8-4462-987B-0D5BBAA89123}">
      <dgm:prSet/>
      <dgm:spPr/>
      <dgm:t>
        <a:bodyPr/>
        <a:lstStyle/>
        <a:p>
          <a:endParaRPr lang="es-ES"/>
        </a:p>
      </dgm:t>
    </dgm:pt>
    <dgm:pt modelId="{AF976622-7068-4C34-9412-624E8F5E0C15}" type="sibTrans" cxnId="{A7689AD8-1BF8-4462-987B-0D5BBAA89123}">
      <dgm:prSet/>
      <dgm:spPr/>
      <dgm:t>
        <a:bodyPr/>
        <a:lstStyle/>
        <a:p>
          <a:endParaRPr lang="es-ES"/>
        </a:p>
      </dgm:t>
    </dgm:pt>
    <dgm:pt modelId="{D7356D54-BDB3-4F6C-828C-66AE913666BE}">
      <dgm:prSet phldrT="[Texto]" custT="1"/>
      <dgm:spPr/>
      <dgm:t>
        <a:bodyPr/>
        <a:lstStyle/>
        <a:p>
          <a:r>
            <a:rPr lang="es-ES" sz="2000" dirty="0" smtClean="0"/>
            <a:t>Grupos Sociales</a:t>
          </a:r>
          <a:endParaRPr lang="es-ES" sz="2000" dirty="0"/>
        </a:p>
      </dgm:t>
    </dgm:pt>
    <dgm:pt modelId="{4A0C6BA8-90D3-48A9-9053-81DBD0C15415}" type="parTrans" cxnId="{3BD604D3-D11D-46C0-B27D-CFB92BBBEFB5}">
      <dgm:prSet/>
      <dgm:spPr/>
      <dgm:t>
        <a:bodyPr/>
        <a:lstStyle/>
        <a:p>
          <a:endParaRPr lang="es-ES"/>
        </a:p>
      </dgm:t>
    </dgm:pt>
    <dgm:pt modelId="{540C93E8-7395-416C-BBD3-7F04033F281E}" type="sibTrans" cxnId="{3BD604D3-D11D-46C0-B27D-CFB92BBBEFB5}">
      <dgm:prSet/>
      <dgm:spPr/>
      <dgm:t>
        <a:bodyPr/>
        <a:lstStyle/>
        <a:p>
          <a:endParaRPr lang="es-ES"/>
        </a:p>
      </dgm:t>
    </dgm:pt>
    <dgm:pt modelId="{D3563394-78B2-4E5E-96EF-66282A3BF5E9}">
      <dgm:prSet phldrT="[Texto]" custT="1"/>
      <dgm:spPr/>
      <dgm:t>
        <a:bodyPr/>
        <a:lstStyle/>
        <a:p>
          <a:r>
            <a:rPr lang="es-ES" sz="1200" b="1" dirty="0" smtClean="0"/>
            <a:t>Grupos de Status </a:t>
          </a:r>
          <a:r>
            <a:rPr lang="es-ES" sz="1200" dirty="0" smtClean="0"/>
            <a:t>(Identificación cultural)</a:t>
          </a:r>
          <a:endParaRPr lang="es-ES" sz="1200" dirty="0"/>
        </a:p>
      </dgm:t>
    </dgm:pt>
    <dgm:pt modelId="{7C9AF56B-6FDC-4CC9-B1A1-CAC1CD3F3FD7}" type="parTrans" cxnId="{E24B377B-02C1-4D81-875D-884AFEADBD1F}">
      <dgm:prSet/>
      <dgm:spPr/>
      <dgm:t>
        <a:bodyPr/>
        <a:lstStyle/>
        <a:p>
          <a:endParaRPr lang="es-ES"/>
        </a:p>
      </dgm:t>
    </dgm:pt>
    <dgm:pt modelId="{E65B433B-A82B-4515-A53E-ACB6FA60D27A}" type="sibTrans" cxnId="{E24B377B-02C1-4D81-875D-884AFEADBD1F}">
      <dgm:prSet/>
      <dgm:spPr/>
      <dgm:t>
        <a:bodyPr/>
        <a:lstStyle/>
        <a:p>
          <a:endParaRPr lang="es-ES"/>
        </a:p>
      </dgm:t>
    </dgm:pt>
    <dgm:pt modelId="{BC5D16B9-AA74-40AE-B5BF-CCFC91BBDCB2}">
      <dgm:prSet custT="1"/>
      <dgm:spPr/>
      <dgm:t>
        <a:bodyPr/>
        <a:lstStyle/>
        <a:p>
          <a:r>
            <a:rPr lang="es-ES" sz="1200" b="1" dirty="0" err="1" smtClean="0"/>
            <a:t>Semiperiferia</a:t>
          </a:r>
          <a:r>
            <a:rPr lang="es-ES" sz="1200" b="1" dirty="0" smtClean="0"/>
            <a:t> </a:t>
          </a:r>
          <a:r>
            <a:rPr lang="es-ES" sz="1200" dirty="0" smtClean="0"/>
            <a:t>(Estados Intermediarios)</a:t>
          </a:r>
          <a:endParaRPr lang="es-ES" sz="1200" dirty="0"/>
        </a:p>
      </dgm:t>
    </dgm:pt>
    <dgm:pt modelId="{2CE54633-2FDF-4885-91A4-0C070CE475C5}" type="parTrans" cxnId="{F684D36E-EB46-41E4-A2B9-CF1B6B0436BD}">
      <dgm:prSet/>
      <dgm:spPr/>
      <dgm:t>
        <a:bodyPr/>
        <a:lstStyle/>
        <a:p>
          <a:endParaRPr lang="es-ES"/>
        </a:p>
      </dgm:t>
    </dgm:pt>
    <dgm:pt modelId="{A296EEB7-585F-44EE-95B9-45AB884349F0}" type="sibTrans" cxnId="{F684D36E-EB46-41E4-A2B9-CF1B6B0436BD}">
      <dgm:prSet/>
      <dgm:spPr/>
      <dgm:t>
        <a:bodyPr/>
        <a:lstStyle/>
        <a:p>
          <a:endParaRPr lang="es-ES"/>
        </a:p>
      </dgm:t>
    </dgm:pt>
    <dgm:pt modelId="{6F2DCF1B-4A72-4FF6-B077-56D92A60998A}">
      <dgm:prSet custT="1"/>
      <dgm:spPr/>
      <dgm:t>
        <a:bodyPr/>
        <a:lstStyle/>
        <a:p>
          <a:r>
            <a:rPr lang="es-ES" sz="1200" b="1" dirty="0" smtClean="0"/>
            <a:t>Clases Sociales </a:t>
          </a:r>
          <a:r>
            <a:rPr lang="es-ES" sz="1200" dirty="0" smtClean="0"/>
            <a:t>(en función de las relacione de producción)</a:t>
          </a:r>
          <a:endParaRPr lang="es-ES" sz="1200" dirty="0"/>
        </a:p>
      </dgm:t>
    </dgm:pt>
    <dgm:pt modelId="{531E7EA7-D935-443D-A021-1B1F841E2E71}" type="parTrans" cxnId="{B1DA62BA-7EBB-4ACA-9700-A601E185B023}">
      <dgm:prSet/>
      <dgm:spPr/>
      <dgm:t>
        <a:bodyPr/>
        <a:lstStyle/>
        <a:p>
          <a:endParaRPr lang="es-ES"/>
        </a:p>
      </dgm:t>
    </dgm:pt>
    <dgm:pt modelId="{A605C1E0-541F-45D0-8217-1EC772B3FC50}" type="sibTrans" cxnId="{B1DA62BA-7EBB-4ACA-9700-A601E185B023}">
      <dgm:prSet/>
      <dgm:spPr/>
      <dgm:t>
        <a:bodyPr/>
        <a:lstStyle/>
        <a:p>
          <a:endParaRPr lang="es-ES"/>
        </a:p>
      </dgm:t>
    </dgm:pt>
    <dgm:pt modelId="{2FCD7E57-720C-4B27-8C72-B99C624E1895}" type="pres">
      <dgm:prSet presAssocID="{93DF1674-4F37-4192-8044-25E90CCF9B37}" presName="diagram" presStyleCnt="0">
        <dgm:presLayoutVars>
          <dgm:chPref val="1"/>
          <dgm:dir/>
          <dgm:animOne val="branch"/>
          <dgm:animLvl val="lvl"/>
          <dgm:resizeHandles val="exact"/>
        </dgm:presLayoutVars>
      </dgm:prSet>
      <dgm:spPr/>
      <dgm:t>
        <a:bodyPr/>
        <a:lstStyle/>
        <a:p>
          <a:endParaRPr lang="es-ES"/>
        </a:p>
      </dgm:t>
    </dgm:pt>
    <dgm:pt modelId="{052225EF-615B-445A-BAD5-4C881AD5584B}" type="pres">
      <dgm:prSet presAssocID="{967AC81A-5AC7-4972-AD62-4F83E82C7A7E}" presName="root1" presStyleCnt="0"/>
      <dgm:spPr/>
    </dgm:pt>
    <dgm:pt modelId="{34E29AD0-4D1C-43A7-BAB7-F1BC1D39E9E4}" type="pres">
      <dgm:prSet presAssocID="{967AC81A-5AC7-4972-AD62-4F83E82C7A7E}" presName="LevelOneTextNode" presStyleLbl="node0" presStyleIdx="0" presStyleCnt="1" custScaleX="165057" custScaleY="147551" custLinFactX="-100000" custLinFactNeighborX="-106376" custLinFactNeighborY="-4612">
        <dgm:presLayoutVars>
          <dgm:chPref val="3"/>
        </dgm:presLayoutVars>
      </dgm:prSet>
      <dgm:spPr/>
      <dgm:t>
        <a:bodyPr/>
        <a:lstStyle/>
        <a:p>
          <a:endParaRPr lang="es-ES"/>
        </a:p>
      </dgm:t>
    </dgm:pt>
    <dgm:pt modelId="{C17432CB-E60A-4DB2-8FF3-369828363F2D}" type="pres">
      <dgm:prSet presAssocID="{967AC81A-5AC7-4972-AD62-4F83E82C7A7E}" presName="level2hierChild" presStyleCnt="0"/>
      <dgm:spPr/>
    </dgm:pt>
    <dgm:pt modelId="{CA3A0DDD-27E1-4922-A0CD-EF3EA0472EFD}" type="pres">
      <dgm:prSet presAssocID="{F8A47013-D765-4FB1-8D19-20A4FC5F13D1}" presName="conn2-1" presStyleLbl="parChTrans1D2" presStyleIdx="0" presStyleCnt="2"/>
      <dgm:spPr/>
      <dgm:t>
        <a:bodyPr/>
        <a:lstStyle/>
        <a:p>
          <a:endParaRPr lang="es-ES"/>
        </a:p>
      </dgm:t>
    </dgm:pt>
    <dgm:pt modelId="{C89E29C6-1385-4018-9166-EBEFDEE87623}" type="pres">
      <dgm:prSet presAssocID="{F8A47013-D765-4FB1-8D19-20A4FC5F13D1}" presName="connTx" presStyleLbl="parChTrans1D2" presStyleIdx="0" presStyleCnt="2"/>
      <dgm:spPr/>
      <dgm:t>
        <a:bodyPr/>
        <a:lstStyle/>
        <a:p>
          <a:endParaRPr lang="es-ES"/>
        </a:p>
      </dgm:t>
    </dgm:pt>
    <dgm:pt modelId="{5A78DE61-C946-448B-9D34-9BCA8B15EE37}" type="pres">
      <dgm:prSet presAssocID="{1B98C664-E78F-4FD6-87CB-B4A967D5D799}" presName="root2" presStyleCnt="0"/>
      <dgm:spPr/>
    </dgm:pt>
    <dgm:pt modelId="{8DA1F143-84E7-4C30-AD18-234EA06C456D}" type="pres">
      <dgm:prSet presAssocID="{1B98C664-E78F-4FD6-87CB-B4A967D5D799}" presName="LevelTwoTextNode" presStyleLbl="node2" presStyleIdx="0" presStyleCnt="2" custScaleX="145658" custScaleY="176463" custLinFactX="-64870" custLinFactNeighborX="-100000" custLinFactNeighborY="49336">
        <dgm:presLayoutVars>
          <dgm:chPref val="3"/>
        </dgm:presLayoutVars>
      </dgm:prSet>
      <dgm:spPr/>
      <dgm:t>
        <a:bodyPr/>
        <a:lstStyle/>
        <a:p>
          <a:endParaRPr lang="es-ES"/>
        </a:p>
      </dgm:t>
    </dgm:pt>
    <dgm:pt modelId="{63DAA954-6E2E-4A44-932C-DB92665063D7}" type="pres">
      <dgm:prSet presAssocID="{1B98C664-E78F-4FD6-87CB-B4A967D5D799}" presName="level3hierChild" presStyleCnt="0"/>
      <dgm:spPr/>
    </dgm:pt>
    <dgm:pt modelId="{03C2B13A-7170-462B-B12D-8A7DD4EB5DC5}" type="pres">
      <dgm:prSet presAssocID="{8F671942-B7A2-4D59-841C-C995F54095C5}" presName="conn2-1" presStyleLbl="parChTrans1D3" presStyleIdx="0" presStyleCnt="5"/>
      <dgm:spPr/>
      <dgm:t>
        <a:bodyPr/>
        <a:lstStyle/>
        <a:p>
          <a:endParaRPr lang="es-ES"/>
        </a:p>
      </dgm:t>
    </dgm:pt>
    <dgm:pt modelId="{027E0A6C-CC36-44CD-8F5C-202A77D94B35}" type="pres">
      <dgm:prSet presAssocID="{8F671942-B7A2-4D59-841C-C995F54095C5}" presName="connTx" presStyleLbl="parChTrans1D3" presStyleIdx="0" presStyleCnt="5"/>
      <dgm:spPr/>
      <dgm:t>
        <a:bodyPr/>
        <a:lstStyle/>
        <a:p>
          <a:endParaRPr lang="es-ES"/>
        </a:p>
      </dgm:t>
    </dgm:pt>
    <dgm:pt modelId="{1B4BF392-1984-424C-9F5A-8E59B8F56EF9}" type="pres">
      <dgm:prSet presAssocID="{B24C210E-424F-42B2-A028-30B209BCC3FE}" presName="root2" presStyleCnt="0"/>
      <dgm:spPr/>
    </dgm:pt>
    <dgm:pt modelId="{184F195D-A8B4-4567-BDD5-993DD10962BA}" type="pres">
      <dgm:prSet presAssocID="{B24C210E-424F-42B2-A028-30B209BCC3FE}" presName="LevelTwoTextNode" presStyleLbl="node3" presStyleIdx="0" presStyleCnt="5" custScaleX="181191" custScaleY="103399" custLinFactNeighborX="-92235" custLinFactNeighborY="26104">
        <dgm:presLayoutVars>
          <dgm:chPref val="3"/>
        </dgm:presLayoutVars>
      </dgm:prSet>
      <dgm:spPr/>
      <dgm:t>
        <a:bodyPr/>
        <a:lstStyle/>
        <a:p>
          <a:endParaRPr lang="es-ES"/>
        </a:p>
      </dgm:t>
    </dgm:pt>
    <dgm:pt modelId="{B4C403BD-4281-4877-BAA6-24877570F431}" type="pres">
      <dgm:prSet presAssocID="{B24C210E-424F-42B2-A028-30B209BCC3FE}" presName="level3hierChild" presStyleCnt="0"/>
      <dgm:spPr/>
    </dgm:pt>
    <dgm:pt modelId="{62FAC800-C8F9-4614-B1A2-522D4DF69F5D}" type="pres">
      <dgm:prSet presAssocID="{2CE54633-2FDF-4885-91A4-0C070CE475C5}" presName="conn2-1" presStyleLbl="parChTrans1D3" presStyleIdx="1" presStyleCnt="5"/>
      <dgm:spPr/>
      <dgm:t>
        <a:bodyPr/>
        <a:lstStyle/>
        <a:p>
          <a:endParaRPr lang="es-ES"/>
        </a:p>
      </dgm:t>
    </dgm:pt>
    <dgm:pt modelId="{134787AD-FFC3-49F2-9109-FD06EB489CDE}" type="pres">
      <dgm:prSet presAssocID="{2CE54633-2FDF-4885-91A4-0C070CE475C5}" presName="connTx" presStyleLbl="parChTrans1D3" presStyleIdx="1" presStyleCnt="5"/>
      <dgm:spPr/>
      <dgm:t>
        <a:bodyPr/>
        <a:lstStyle/>
        <a:p>
          <a:endParaRPr lang="es-ES"/>
        </a:p>
      </dgm:t>
    </dgm:pt>
    <dgm:pt modelId="{663F0F5E-7AD6-4939-AFB1-EEB72956B93F}" type="pres">
      <dgm:prSet presAssocID="{BC5D16B9-AA74-40AE-B5BF-CCFC91BBDCB2}" presName="root2" presStyleCnt="0"/>
      <dgm:spPr/>
    </dgm:pt>
    <dgm:pt modelId="{EE1D16E4-764F-487A-ABF4-EA2F3D3CD244}" type="pres">
      <dgm:prSet presAssocID="{BC5D16B9-AA74-40AE-B5BF-CCFC91BBDCB2}" presName="LevelTwoTextNode" presStyleLbl="node3" presStyleIdx="1" presStyleCnt="5" custScaleX="173650" custScaleY="108843" custLinFactNeighborX="-91082" custLinFactNeighborY="27670">
        <dgm:presLayoutVars>
          <dgm:chPref val="3"/>
        </dgm:presLayoutVars>
      </dgm:prSet>
      <dgm:spPr/>
      <dgm:t>
        <a:bodyPr/>
        <a:lstStyle/>
        <a:p>
          <a:endParaRPr lang="es-ES"/>
        </a:p>
      </dgm:t>
    </dgm:pt>
    <dgm:pt modelId="{E26E213B-35E7-4D0C-92C2-4C245F5EC156}" type="pres">
      <dgm:prSet presAssocID="{BC5D16B9-AA74-40AE-B5BF-CCFC91BBDCB2}" presName="level3hierChild" presStyleCnt="0"/>
      <dgm:spPr/>
    </dgm:pt>
    <dgm:pt modelId="{993F53FD-2D19-4C81-A8ED-7F4A26C8B402}" type="pres">
      <dgm:prSet presAssocID="{29B2E0A6-32B3-4D41-A858-C01802C3B6CD}" presName="conn2-1" presStyleLbl="parChTrans1D3" presStyleIdx="2" presStyleCnt="5"/>
      <dgm:spPr/>
      <dgm:t>
        <a:bodyPr/>
        <a:lstStyle/>
        <a:p>
          <a:endParaRPr lang="es-ES"/>
        </a:p>
      </dgm:t>
    </dgm:pt>
    <dgm:pt modelId="{624A83FD-F367-4020-9CF2-26E002242A14}" type="pres">
      <dgm:prSet presAssocID="{29B2E0A6-32B3-4D41-A858-C01802C3B6CD}" presName="connTx" presStyleLbl="parChTrans1D3" presStyleIdx="2" presStyleCnt="5"/>
      <dgm:spPr/>
      <dgm:t>
        <a:bodyPr/>
        <a:lstStyle/>
        <a:p>
          <a:endParaRPr lang="es-ES"/>
        </a:p>
      </dgm:t>
    </dgm:pt>
    <dgm:pt modelId="{39EFAE73-0813-4437-A2BD-994EC58B5544}" type="pres">
      <dgm:prSet presAssocID="{C9111509-893D-42F1-A8A4-07B6A3832359}" presName="root2" presStyleCnt="0"/>
      <dgm:spPr/>
    </dgm:pt>
    <dgm:pt modelId="{722F331D-0049-47AA-A578-A6908C093D48}" type="pres">
      <dgm:prSet presAssocID="{C9111509-893D-42F1-A8A4-07B6A3832359}" presName="LevelTwoTextNode" presStyleLbl="node3" presStyleIdx="2" presStyleCnt="5" custScaleX="173339" custScaleY="132321" custLinFactNeighborX="-90000" custLinFactNeighborY="34589">
        <dgm:presLayoutVars>
          <dgm:chPref val="3"/>
        </dgm:presLayoutVars>
      </dgm:prSet>
      <dgm:spPr/>
      <dgm:t>
        <a:bodyPr/>
        <a:lstStyle/>
        <a:p>
          <a:endParaRPr lang="es-ES"/>
        </a:p>
      </dgm:t>
    </dgm:pt>
    <dgm:pt modelId="{61DD1FC6-DE5C-412A-8568-7360C9A85C82}" type="pres">
      <dgm:prSet presAssocID="{C9111509-893D-42F1-A8A4-07B6A3832359}" presName="level3hierChild" presStyleCnt="0"/>
      <dgm:spPr/>
    </dgm:pt>
    <dgm:pt modelId="{01F7E304-B4A5-4C18-84A5-056E691A5166}" type="pres">
      <dgm:prSet presAssocID="{4A0C6BA8-90D3-48A9-9053-81DBD0C15415}" presName="conn2-1" presStyleLbl="parChTrans1D2" presStyleIdx="1" presStyleCnt="2"/>
      <dgm:spPr/>
      <dgm:t>
        <a:bodyPr/>
        <a:lstStyle/>
        <a:p>
          <a:endParaRPr lang="es-ES"/>
        </a:p>
      </dgm:t>
    </dgm:pt>
    <dgm:pt modelId="{7DA0CA76-AFB2-4541-B6E9-43E1EF2811FB}" type="pres">
      <dgm:prSet presAssocID="{4A0C6BA8-90D3-48A9-9053-81DBD0C15415}" presName="connTx" presStyleLbl="parChTrans1D2" presStyleIdx="1" presStyleCnt="2"/>
      <dgm:spPr/>
      <dgm:t>
        <a:bodyPr/>
        <a:lstStyle/>
        <a:p>
          <a:endParaRPr lang="es-ES"/>
        </a:p>
      </dgm:t>
    </dgm:pt>
    <dgm:pt modelId="{F25FA1A2-65D5-45BB-B996-1D50DBC3A697}" type="pres">
      <dgm:prSet presAssocID="{D7356D54-BDB3-4F6C-828C-66AE913666BE}" presName="root2" presStyleCnt="0"/>
      <dgm:spPr/>
    </dgm:pt>
    <dgm:pt modelId="{AD37D0E7-83B6-4985-9845-17815F586ADA}" type="pres">
      <dgm:prSet presAssocID="{D7356D54-BDB3-4F6C-828C-66AE913666BE}" presName="LevelTwoTextNode" presStyleLbl="node2" presStyleIdx="1" presStyleCnt="2" custScaleX="138509" custScaleY="178648" custLinFactX="-56757" custLinFactNeighborX="-100000" custLinFactNeighborY="6206">
        <dgm:presLayoutVars>
          <dgm:chPref val="3"/>
        </dgm:presLayoutVars>
      </dgm:prSet>
      <dgm:spPr/>
      <dgm:t>
        <a:bodyPr/>
        <a:lstStyle/>
        <a:p>
          <a:endParaRPr lang="es-ES"/>
        </a:p>
      </dgm:t>
    </dgm:pt>
    <dgm:pt modelId="{56C3BC77-9351-4A20-AB05-8A47CD0E6B71}" type="pres">
      <dgm:prSet presAssocID="{D7356D54-BDB3-4F6C-828C-66AE913666BE}" presName="level3hierChild" presStyleCnt="0"/>
      <dgm:spPr/>
    </dgm:pt>
    <dgm:pt modelId="{5CCF8019-3A29-446C-9F3C-6CBC9C09A656}" type="pres">
      <dgm:prSet presAssocID="{531E7EA7-D935-443D-A021-1B1F841E2E71}" presName="conn2-1" presStyleLbl="parChTrans1D3" presStyleIdx="3" presStyleCnt="5"/>
      <dgm:spPr/>
      <dgm:t>
        <a:bodyPr/>
        <a:lstStyle/>
        <a:p>
          <a:endParaRPr lang="es-ES"/>
        </a:p>
      </dgm:t>
    </dgm:pt>
    <dgm:pt modelId="{80439F54-C281-4CDF-9FCF-077E71515F96}" type="pres">
      <dgm:prSet presAssocID="{531E7EA7-D935-443D-A021-1B1F841E2E71}" presName="connTx" presStyleLbl="parChTrans1D3" presStyleIdx="3" presStyleCnt="5"/>
      <dgm:spPr/>
      <dgm:t>
        <a:bodyPr/>
        <a:lstStyle/>
        <a:p>
          <a:endParaRPr lang="es-ES"/>
        </a:p>
      </dgm:t>
    </dgm:pt>
    <dgm:pt modelId="{CE09EA32-79CF-4DDD-A306-9F040FD246E6}" type="pres">
      <dgm:prSet presAssocID="{6F2DCF1B-4A72-4FF6-B077-56D92A60998A}" presName="root2" presStyleCnt="0"/>
      <dgm:spPr/>
    </dgm:pt>
    <dgm:pt modelId="{65435855-D288-4464-BD6F-601FEF2ABEF0}" type="pres">
      <dgm:prSet presAssocID="{6F2DCF1B-4A72-4FF6-B077-56D92A60998A}" presName="LevelTwoTextNode" presStyleLbl="node3" presStyleIdx="3" presStyleCnt="5" custScaleX="175253" custScaleY="122921" custLinFactX="30259" custLinFactNeighborX="100000" custLinFactNeighborY="-22987">
        <dgm:presLayoutVars>
          <dgm:chPref val="3"/>
        </dgm:presLayoutVars>
      </dgm:prSet>
      <dgm:spPr/>
      <dgm:t>
        <a:bodyPr/>
        <a:lstStyle/>
        <a:p>
          <a:endParaRPr lang="es-ES"/>
        </a:p>
      </dgm:t>
    </dgm:pt>
    <dgm:pt modelId="{5DF3FD68-E2C4-4940-9E96-8F7B9DFACC43}" type="pres">
      <dgm:prSet presAssocID="{6F2DCF1B-4A72-4FF6-B077-56D92A60998A}" presName="level3hierChild" presStyleCnt="0"/>
      <dgm:spPr/>
    </dgm:pt>
    <dgm:pt modelId="{4840B08F-CFD6-4519-B87C-3CD27E1C67DA}" type="pres">
      <dgm:prSet presAssocID="{7C9AF56B-6FDC-4CC9-B1A1-CAC1CD3F3FD7}" presName="conn2-1" presStyleLbl="parChTrans1D3" presStyleIdx="4" presStyleCnt="5"/>
      <dgm:spPr/>
      <dgm:t>
        <a:bodyPr/>
        <a:lstStyle/>
        <a:p>
          <a:endParaRPr lang="es-ES"/>
        </a:p>
      </dgm:t>
    </dgm:pt>
    <dgm:pt modelId="{7B51E24E-B9AC-45CC-B70D-DB9313B95391}" type="pres">
      <dgm:prSet presAssocID="{7C9AF56B-6FDC-4CC9-B1A1-CAC1CD3F3FD7}" presName="connTx" presStyleLbl="parChTrans1D3" presStyleIdx="4" presStyleCnt="5"/>
      <dgm:spPr/>
      <dgm:t>
        <a:bodyPr/>
        <a:lstStyle/>
        <a:p>
          <a:endParaRPr lang="es-ES"/>
        </a:p>
      </dgm:t>
    </dgm:pt>
    <dgm:pt modelId="{8E5FE572-E972-4E41-871C-EFD7B802CF4F}" type="pres">
      <dgm:prSet presAssocID="{D3563394-78B2-4E5E-96EF-66282A3BF5E9}" presName="root2" presStyleCnt="0"/>
      <dgm:spPr/>
    </dgm:pt>
    <dgm:pt modelId="{C29E1206-AFE6-42B3-9D28-E249CC408E6C}" type="pres">
      <dgm:prSet presAssocID="{D3563394-78B2-4E5E-96EF-66282A3BF5E9}" presName="LevelTwoTextNode" presStyleLbl="node3" presStyleIdx="4" presStyleCnt="5" custScaleX="169626" custScaleY="108492" custLinFactX="31536" custLinFactNeighborX="100000" custLinFactNeighborY="-1899">
        <dgm:presLayoutVars>
          <dgm:chPref val="3"/>
        </dgm:presLayoutVars>
      </dgm:prSet>
      <dgm:spPr/>
      <dgm:t>
        <a:bodyPr/>
        <a:lstStyle/>
        <a:p>
          <a:endParaRPr lang="es-ES"/>
        </a:p>
      </dgm:t>
    </dgm:pt>
    <dgm:pt modelId="{29328D9F-DA52-4331-9672-C5B2187E4878}" type="pres">
      <dgm:prSet presAssocID="{D3563394-78B2-4E5E-96EF-66282A3BF5E9}" presName="level3hierChild" presStyleCnt="0"/>
      <dgm:spPr/>
    </dgm:pt>
  </dgm:ptLst>
  <dgm:cxnLst>
    <dgm:cxn modelId="{8AF9D972-7673-47F3-85A0-C72F0108FAA7}" type="presOf" srcId="{4A0C6BA8-90D3-48A9-9053-81DBD0C15415}" destId="{7DA0CA76-AFB2-4541-B6E9-43E1EF2811FB}" srcOrd="1" destOrd="0" presId="urn:microsoft.com/office/officeart/2005/8/layout/hierarchy2"/>
    <dgm:cxn modelId="{E78C14E3-A656-4556-8F01-7DD5A9F5A025}" type="presOf" srcId="{2CE54633-2FDF-4885-91A4-0C070CE475C5}" destId="{134787AD-FFC3-49F2-9109-FD06EB489CDE}" srcOrd="1" destOrd="0" presId="urn:microsoft.com/office/officeart/2005/8/layout/hierarchy2"/>
    <dgm:cxn modelId="{756224E4-FD77-4471-8AF0-3039A2CE685B}" type="presOf" srcId="{D3563394-78B2-4E5E-96EF-66282A3BF5E9}" destId="{C29E1206-AFE6-42B3-9D28-E249CC408E6C}" srcOrd="0" destOrd="0" presId="urn:microsoft.com/office/officeart/2005/8/layout/hierarchy2"/>
    <dgm:cxn modelId="{E24B377B-02C1-4D81-875D-884AFEADBD1F}" srcId="{D7356D54-BDB3-4F6C-828C-66AE913666BE}" destId="{D3563394-78B2-4E5E-96EF-66282A3BF5E9}" srcOrd="1" destOrd="0" parTransId="{7C9AF56B-6FDC-4CC9-B1A1-CAC1CD3F3FD7}" sibTransId="{E65B433B-A82B-4515-A53E-ACB6FA60D27A}"/>
    <dgm:cxn modelId="{8A84BF88-EEB8-4C00-902C-828A900DB3A9}" type="presOf" srcId="{29B2E0A6-32B3-4D41-A858-C01802C3B6CD}" destId="{993F53FD-2D19-4C81-A8ED-7F4A26C8B402}" srcOrd="0" destOrd="0" presId="urn:microsoft.com/office/officeart/2005/8/layout/hierarchy2"/>
    <dgm:cxn modelId="{F684D36E-EB46-41E4-A2B9-CF1B6B0436BD}" srcId="{1B98C664-E78F-4FD6-87CB-B4A967D5D799}" destId="{BC5D16B9-AA74-40AE-B5BF-CCFC91BBDCB2}" srcOrd="1" destOrd="0" parTransId="{2CE54633-2FDF-4885-91A4-0C070CE475C5}" sibTransId="{A296EEB7-585F-44EE-95B9-45AB884349F0}"/>
    <dgm:cxn modelId="{E61DCF22-13D4-4286-B5B7-AD0D4C53762A}" type="presOf" srcId="{8F671942-B7A2-4D59-841C-C995F54095C5}" destId="{027E0A6C-CC36-44CD-8F5C-202A77D94B35}" srcOrd="1" destOrd="0" presId="urn:microsoft.com/office/officeart/2005/8/layout/hierarchy2"/>
    <dgm:cxn modelId="{88FB843E-E36B-4DC2-B069-4495C6FD6B8C}" type="presOf" srcId="{1B98C664-E78F-4FD6-87CB-B4A967D5D799}" destId="{8DA1F143-84E7-4C30-AD18-234EA06C456D}" srcOrd="0" destOrd="0" presId="urn:microsoft.com/office/officeart/2005/8/layout/hierarchy2"/>
    <dgm:cxn modelId="{E7EEE9EB-8DB0-4817-95FC-CEDFCEF931DC}" type="presOf" srcId="{B24C210E-424F-42B2-A028-30B209BCC3FE}" destId="{184F195D-A8B4-4567-BDD5-993DD10962BA}" srcOrd="0" destOrd="0" presId="urn:microsoft.com/office/officeart/2005/8/layout/hierarchy2"/>
    <dgm:cxn modelId="{BA0781C3-AB0E-4D7D-98FD-3D8EBCDCF9BD}" type="presOf" srcId="{7C9AF56B-6FDC-4CC9-B1A1-CAC1CD3F3FD7}" destId="{4840B08F-CFD6-4519-B87C-3CD27E1C67DA}" srcOrd="0" destOrd="0" presId="urn:microsoft.com/office/officeart/2005/8/layout/hierarchy2"/>
    <dgm:cxn modelId="{C2EF29FB-26AF-403D-B8D5-A93CAB2502E2}" type="presOf" srcId="{2CE54633-2FDF-4885-91A4-0C070CE475C5}" destId="{62FAC800-C8F9-4614-B1A2-522D4DF69F5D}" srcOrd="0" destOrd="0" presId="urn:microsoft.com/office/officeart/2005/8/layout/hierarchy2"/>
    <dgm:cxn modelId="{EF57A71E-1BB9-4FAF-9295-26248AB17000}" srcId="{967AC81A-5AC7-4972-AD62-4F83E82C7A7E}" destId="{1B98C664-E78F-4FD6-87CB-B4A967D5D799}" srcOrd="0" destOrd="0" parTransId="{F8A47013-D765-4FB1-8D19-20A4FC5F13D1}" sibTransId="{D8CB5991-4BC0-41A8-9936-D77002CE3692}"/>
    <dgm:cxn modelId="{1873453F-162F-43EC-B8F2-D3D0C2D655C0}" type="presOf" srcId="{6F2DCF1B-4A72-4FF6-B077-56D92A60998A}" destId="{65435855-D288-4464-BD6F-601FEF2ABEF0}" srcOrd="0" destOrd="0" presId="urn:microsoft.com/office/officeart/2005/8/layout/hierarchy2"/>
    <dgm:cxn modelId="{A7E92355-0E2B-46FD-A1CE-86F0AF6479C6}" type="presOf" srcId="{967AC81A-5AC7-4972-AD62-4F83E82C7A7E}" destId="{34E29AD0-4D1C-43A7-BAB7-F1BC1D39E9E4}" srcOrd="0" destOrd="0" presId="urn:microsoft.com/office/officeart/2005/8/layout/hierarchy2"/>
    <dgm:cxn modelId="{27A21DFB-EF15-4531-8ADF-1B2AD589AA70}" type="presOf" srcId="{4A0C6BA8-90D3-48A9-9053-81DBD0C15415}" destId="{01F7E304-B4A5-4C18-84A5-056E691A5166}" srcOrd="0" destOrd="0" presId="urn:microsoft.com/office/officeart/2005/8/layout/hierarchy2"/>
    <dgm:cxn modelId="{795E2D97-9DA2-4DCE-9813-7244505A6781}" type="presOf" srcId="{29B2E0A6-32B3-4D41-A858-C01802C3B6CD}" destId="{624A83FD-F367-4020-9CF2-26E002242A14}" srcOrd="1" destOrd="0" presId="urn:microsoft.com/office/officeart/2005/8/layout/hierarchy2"/>
    <dgm:cxn modelId="{43DA5688-A816-47FD-9580-CF1B2B5DEB3E}" type="presOf" srcId="{D7356D54-BDB3-4F6C-828C-66AE913666BE}" destId="{AD37D0E7-83B6-4985-9845-17815F586ADA}" srcOrd="0" destOrd="0" presId="urn:microsoft.com/office/officeart/2005/8/layout/hierarchy2"/>
    <dgm:cxn modelId="{466FB193-E6B4-4B7A-B522-FDC0D048D725}" type="presOf" srcId="{8F671942-B7A2-4D59-841C-C995F54095C5}" destId="{03C2B13A-7170-462B-B12D-8A7DD4EB5DC5}" srcOrd="0" destOrd="0" presId="urn:microsoft.com/office/officeart/2005/8/layout/hierarchy2"/>
    <dgm:cxn modelId="{DAC18A6F-883C-43B7-88EB-EE221927E247}" type="presOf" srcId="{C9111509-893D-42F1-A8A4-07B6A3832359}" destId="{722F331D-0049-47AA-A578-A6908C093D48}" srcOrd="0" destOrd="0" presId="urn:microsoft.com/office/officeart/2005/8/layout/hierarchy2"/>
    <dgm:cxn modelId="{A7689AD8-1BF8-4462-987B-0D5BBAA89123}" srcId="{1B98C664-E78F-4FD6-87CB-B4A967D5D799}" destId="{C9111509-893D-42F1-A8A4-07B6A3832359}" srcOrd="2" destOrd="0" parTransId="{29B2E0A6-32B3-4D41-A858-C01802C3B6CD}" sibTransId="{AF976622-7068-4C34-9412-624E8F5E0C15}"/>
    <dgm:cxn modelId="{64FEAD8A-2DE8-4B61-BDB4-0FC705BF4365}" srcId="{1B98C664-E78F-4FD6-87CB-B4A967D5D799}" destId="{B24C210E-424F-42B2-A028-30B209BCC3FE}" srcOrd="0" destOrd="0" parTransId="{8F671942-B7A2-4D59-841C-C995F54095C5}" sibTransId="{590A56C4-B68B-48FF-92A8-3727F3BE581A}"/>
    <dgm:cxn modelId="{B1BF6823-827E-4CF1-B811-F67229822610}" type="presOf" srcId="{7C9AF56B-6FDC-4CC9-B1A1-CAC1CD3F3FD7}" destId="{7B51E24E-B9AC-45CC-B70D-DB9313B95391}" srcOrd="1" destOrd="0" presId="urn:microsoft.com/office/officeart/2005/8/layout/hierarchy2"/>
    <dgm:cxn modelId="{3BD604D3-D11D-46C0-B27D-CFB92BBBEFB5}" srcId="{967AC81A-5AC7-4972-AD62-4F83E82C7A7E}" destId="{D7356D54-BDB3-4F6C-828C-66AE913666BE}" srcOrd="1" destOrd="0" parTransId="{4A0C6BA8-90D3-48A9-9053-81DBD0C15415}" sibTransId="{540C93E8-7395-416C-BBD3-7F04033F281E}"/>
    <dgm:cxn modelId="{8E245E73-59EC-42DD-B492-CA2EE0BD064F}" type="presOf" srcId="{93DF1674-4F37-4192-8044-25E90CCF9B37}" destId="{2FCD7E57-720C-4B27-8C72-B99C624E1895}" srcOrd="0" destOrd="0" presId="urn:microsoft.com/office/officeart/2005/8/layout/hierarchy2"/>
    <dgm:cxn modelId="{29FF64C3-22F1-4808-BC3D-197826846A4A}" type="presOf" srcId="{F8A47013-D765-4FB1-8D19-20A4FC5F13D1}" destId="{CA3A0DDD-27E1-4922-A0CD-EF3EA0472EFD}" srcOrd="0" destOrd="0" presId="urn:microsoft.com/office/officeart/2005/8/layout/hierarchy2"/>
    <dgm:cxn modelId="{93E6E1F9-145D-41BF-A82B-920A901D42AE}" type="presOf" srcId="{F8A47013-D765-4FB1-8D19-20A4FC5F13D1}" destId="{C89E29C6-1385-4018-9166-EBEFDEE87623}" srcOrd="1" destOrd="0" presId="urn:microsoft.com/office/officeart/2005/8/layout/hierarchy2"/>
    <dgm:cxn modelId="{5AD3F00C-E902-4201-BF28-8AF2D25810D4}" type="presOf" srcId="{531E7EA7-D935-443D-A021-1B1F841E2E71}" destId="{5CCF8019-3A29-446C-9F3C-6CBC9C09A656}" srcOrd="0" destOrd="0" presId="urn:microsoft.com/office/officeart/2005/8/layout/hierarchy2"/>
    <dgm:cxn modelId="{C3DB2B99-B04D-4633-B4C9-4B667FC53E9A}" srcId="{93DF1674-4F37-4192-8044-25E90CCF9B37}" destId="{967AC81A-5AC7-4972-AD62-4F83E82C7A7E}" srcOrd="0" destOrd="0" parTransId="{271AD17D-9F04-4537-A013-FBC8DB17DD47}" sibTransId="{B1093F84-EDA8-489A-9139-5AA972759E10}"/>
    <dgm:cxn modelId="{B1DA62BA-7EBB-4ACA-9700-A601E185B023}" srcId="{D7356D54-BDB3-4F6C-828C-66AE913666BE}" destId="{6F2DCF1B-4A72-4FF6-B077-56D92A60998A}" srcOrd="0" destOrd="0" parTransId="{531E7EA7-D935-443D-A021-1B1F841E2E71}" sibTransId="{A605C1E0-541F-45D0-8217-1EC772B3FC50}"/>
    <dgm:cxn modelId="{393436DD-57FE-4211-A036-F92ADE4B6CAC}" type="presOf" srcId="{531E7EA7-D935-443D-A021-1B1F841E2E71}" destId="{80439F54-C281-4CDF-9FCF-077E71515F96}" srcOrd="1" destOrd="0" presId="urn:microsoft.com/office/officeart/2005/8/layout/hierarchy2"/>
    <dgm:cxn modelId="{20EA4A05-2CD2-4F9E-96B7-54448059EAC6}" type="presOf" srcId="{BC5D16B9-AA74-40AE-B5BF-CCFC91BBDCB2}" destId="{EE1D16E4-764F-487A-ABF4-EA2F3D3CD244}" srcOrd="0" destOrd="0" presId="urn:microsoft.com/office/officeart/2005/8/layout/hierarchy2"/>
    <dgm:cxn modelId="{9952A59E-64F9-4396-9ED9-0A0F5D426F67}" type="presParOf" srcId="{2FCD7E57-720C-4B27-8C72-B99C624E1895}" destId="{052225EF-615B-445A-BAD5-4C881AD5584B}" srcOrd="0" destOrd="0" presId="urn:microsoft.com/office/officeart/2005/8/layout/hierarchy2"/>
    <dgm:cxn modelId="{3F0234FF-F669-4EE6-ACBB-6EFE01778AFC}" type="presParOf" srcId="{052225EF-615B-445A-BAD5-4C881AD5584B}" destId="{34E29AD0-4D1C-43A7-BAB7-F1BC1D39E9E4}" srcOrd="0" destOrd="0" presId="urn:microsoft.com/office/officeart/2005/8/layout/hierarchy2"/>
    <dgm:cxn modelId="{0C283B9F-A157-440A-A6C8-8CB0A55B73D7}" type="presParOf" srcId="{052225EF-615B-445A-BAD5-4C881AD5584B}" destId="{C17432CB-E60A-4DB2-8FF3-369828363F2D}" srcOrd="1" destOrd="0" presId="urn:microsoft.com/office/officeart/2005/8/layout/hierarchy2"/>
    <dgm:cxn modelId="{3F311851-72CF-4C95-8570-ACE8A8A16117}" type="presParOf" srcId="{C17432CB-E60A-4DB2-8FF3-369828363F2D}" destId="{CA3A0DDD-27E1-4922-A0CD-EF3EA0472EFD}" srcOrd="0" destOrd="0" presId="urn:microsoft.com/office/officeart/2005/8/layout/hierarchy2"/>
    <dgm:cxn modelId="{2F309D18-4AAA-42B9-A470-6BDDFB85C308}" type="presParOf" srcId="{CA3A0DDD-27E1-4922-A0CD-EF3EA0472EFD}" destId="{C89E29C6-1385-4018-9166-EBEFDEE87623}" srcOrd="0" destOrd="0" presId="urn:microsoft.com/office/officeart/2005/8/layout/hierarchy2"/>
    <dgm:cxn modelId="{7A2B5749-F4B2-48F8-B229-89F75FEA365B}" type="presParOf" srcId="{C17432CB-E60A-4DB2-8FF3-369828363F2D}" destId="{5A78DE61-C946-448B-9D34-9BCA8B15EE37}" srcOrd="1" destOrd="0" presId="urn:microsoft.com/office/officeart/2005/8/layout/hierarchy2"/>
    <dgm:cxn modelId="{F1988C1A-2C70-41FA-89BA-67E305CA2CB8}" type="presParOf" srcId="{5A78DE61-C946-448B-9D34-9BCA8B15EE37}" destId="{8DA1F143-84E7-4C30-AD18-234EA06C456D}" srcOrd="0" destOrd="0" presId="urn:microsoft.com/office/officeart/2005/8/layout/hierarchy2"/>
    <dgm:cxn modelId="{D8C5B266-E8AF-4E1B-9163-84BBD19F9289}" type="presParOf" srcId="{5A78DE61-C946-448B-9D34-9BCA8B15EE37}" destId="{63DAA954-6E2E-4A44-932C-DB92665063D7}" srcOrd="1" destOrd="0" presId="urn:microsoft.com/office/officeart/2005/8/layout/hierarchy2"/>
    <dgm:cxn modelId="{B4433F69-8EA6-4D2D-BBD0-8A548AB0CB4E}" type="presParOf" srcId="{63DAA954-6E2E-4A44-932C-DB92665063D7}" destId="{03C2B13A-7170-462B-B12D-8A7DD4EB5DC5}" srcOrd="0" destOrd="0" presId="urn:microsoft.com/office/officeart/2005/8/layout/hierarchy2"/>
    <dgm:cxn modelId="{BD01BCDE-63E5-48BE-8005-1A35A829D90A}" type="presParOf" srcId="{03C2B13A-7170-462B-B12D-8A7DD4EB5DC5}" destId="{027E0A6C-CC36-44CD-8F5C-202A77D94B35}" srcOrd="0" destOrd="0" presId="urn:microsoft.com/office/officeart/2005/8/layout/hierarchy2"/>
    <dgm:cxn modelId="{6DC5EA53-C2DB-4933-A94F-7C51C2242EB2}" type="presParOf" srcId="{63DAA954-6E2E-4A44-932C-DB92665063D7}" destId="{1B4BF392-1984-424C-9F5A-8E59B8F56EF9}" srcOrd="1" destOrd="0" presId="urn:microsoft.com/office/officeart/2005/8/layout/hierarchy2"/>
    <dgm:cxn modelId="{7445970C-F562-4D20-97E4-8F3EA8DE3A77}" type="presParOf" srcId="{1B4BF392-1984-424C-9F5A-8E59B8F56EF9}" destId="{184F195D-A8B4-4567-BDD5-993DD10962BA}" srcOrd="0" destOrd="0" presId="urn:microsoft.com/office/officeart/2005/8/layout/hierarchy2"/>
    <dgm:cxn modelId="{81287C15-496F-4B98-B353-CF99DCDC4061}" type="presParOf" srcId="{1B4BF392-1984-424C-9F5A-8E59B8F56EF9}" destId="{B4C403BD-4281-4877-BAA6-24877570F431}" srcOrd="1" destOrd="0" presId="urn:microsoft.com/office/officeart/2005/8/layout/hierarchy2"/>
    <dgm:cxn modelId="{325CC15A-6DAE-4996-90B0-F4A2255A7A83}" type="presParOf" srcId="{63DAA954-6E2E-4A44-932C-DB92665063D7}" destId="{62FAC800-C8F9-4614-B1A2-522D4DF69F5D}" srcOrd="2" destOrd="0" presId="urn:microsoft.com/office/officeart/2005/8/layout/hierarchy2"/>
    <dgm:cxn modelId="{3E355A91-D9D4-4BD2-9E8D-4F9558DC3CC8}" type="presParOf" srcId="{62FAC800-C8F9-4614-B1A2-522D4DF69F5D}" destId="{134787AD-FFC3-49F2-9109-FD06EB489CDE}" srcOrd="0" destOrd="0" presId="urn:microsoft.com/office/officeart/2005/8/layout/hierarchy2"/>
    <dgm:cxn modelId="{89951ABD-EF10-4DDD-B718-EA5785C9BD04}" type="presParOf" srcId="{63DAA954-6E2E-4A44-932C-DB92665063D7}" destId="{663F0F5E-7AD6-4939-AFB1-EEB72956B93F}" srcOrd="3" destOrd="0" presId="urn:microsoft.com/office/officeart/2005/8/layout/hierarchy2"/>
    <dgm:cxn modelId="{0FB8083D-233D-4DE6-B738-BC3976E5536E}" type="presParOf" srcId="{663F0F5E-7AD6-4939-AFB1-EEB72956B93F}" destId="{EE1D16E4-764F-487A-ABF4-EA2F3D3CD244}" srcOrd="0" destOrd="0" presId="urn:microsoft.com/office/officeart/2005/8/layout/hierarchy2"/>
    <dgm:cxn modelId="{DE82DE9F-871D-4DB8-BE40-951080039968}" type="presParOf" srcId="{663F0F5E-7AD6-4939-AFB1-EEB72956B93F}" destId="{E26E213B-35E7-4D0C-92C2-4C245F5EC156}" srcOrd="1" destOrd="0" presId="urn:microsoft.com/office/officeart/2005/8/layout/hierarchy2"/>
    <dgm:cxn modelId="{320A6ADC-0BAB-439E-B700-F62A45822103}" type="presParOf" srcId="{63DAA954-6E2E-4A44-932C-DB92665063D7}" destId="{993F53FD-2D19-4C81-A8ED-7F4A26C8B402}" srcOrd="4" destOrd="0" presId="urn:microsoft.com/office/officeart/2005/8/layout/hierarchy2"/>
    <dgm:cxn modelId="{CAFB7666-FFB6-456F-BF10-7E300B761E12}" type="presParOf" srcId="{993F53FD-2D19-4C81-A8ED-7F4A26C8B402}" destId="{624A83FD-F367-4020-9CF2-26E002242A14}" srcOrd="0" destOrd="0" presId="urn:microsoft.com/office/officeart/2005/8/layout/hierarchy2"/>
    <dgm:cxn modelId="{5EB14B35-6942-439E-AD70-50726FA23BD6}" type="presParOf" srcId="{63DAA954-6E2E-4A44-932C-DB92665063D7}" destId="{39EFAE73-0813-4437-A2BD-994EC58B5544}" srcOrd="5" destOrd="0" presId="urn:microsoft.com/office/officeart/2005/8/layout/hierarchy2"/>
    <dgm:cxn modelId="{9D894518-5190-4E34-A6DF-6AAC3FC5695C}" type="presParOf" srcId="{39EFAE73-0813-4437-A2BD-994EC58B5544}" destId="{722F331D-0049-47AA-A578-A6908C093D48}" srcOrd="0" destOrd="0" presId="urn:microsoft.com/office/officeart/2005/8/layout/hierarchy2"/>
    <dgm:cxn modelId="{3E128796-D7AD-4619-9071-22078BFF1419}" type="presParOf" srcId="{39EFAE73-0813-4437-A2BD-994EC58B5544}" destId="{61DD1FC6-DE5C-412A-8568-7360C9A85C82}" srcOrd="1" destOrd="0" presId="urn:microsoft.com/office/officeart/2005/8/layout/hierarchy2"/>
    <dgm:cxn modelId="{54DEBBA2-2710-43C4-A27F-9DDD924FA3B1}" type="presParOf" srcId="{C17432CB-E60A-4DB2-8FF3-369828363F2D}" destId="{01F7E304-B4A5-4C18-84A5-056E691A5166}" srcOrd="2" destOrd="0" presId="urn:microsoft.com/office/officeart/2005/8/layout/hierarchy2"/>
    <dgm:cxn modelId="{FAA0E3A2-49ED-4594-9FDF-5AB7F5643F28}" type="presParOf" srcId="{01F7E304-B4A5-4C18-84A5-056E691A5166}" destId="{7DA0CA76-AFB2-4541-B6E9-43E1EF2811FB}" srcOrd="0" destOrd="0" presId="urn:microsoft.com/office/officeart/2005/8/layout/hierarchy2"/>
    <dgm:cxn modelId="{EE9BD0AB-323E-4620-8767-D12EF0AF141D}" type="presParOf" srcId="{C17432CB-E60A-4DB2-8FF3-369828363F2D}" destId="{F25FA1A2-65D5-45BB-B996-1D50DBC3A697}" srcOrd="3" destOrd="0" presId="urn:microsoft.com/office/officeart/2005/8/layout/hierarchy2"/>
    <dgm:cxn modelId="{8B28FC93-AA84-4FBC-A6E3-0502CA647442}" type="presParOf" srcId="{F25FA1A2-65D5-45BB-B996-1D50DBC3A697}" destId="{AD37D0E7-83B6-4985-9845-17815F586ADA}" srcOrd="0" destOrd="0" presId="urn:microsoft.com/office/officeart/2005/8/layout/hierarchy2"/>
    <dgm:cxn modelId="{5F10EB81-4AB7-41C2-9CFE-0D50DA5464EA}" type="presParOf" srcId="{F25FA1A2-65D5-45BB-B996-1D50DBC3A697}" destId="{56C3BC77-9351-4A20-AB05-8A47CD0E6B71}" srcOrd="1" destOrd="0" presId="urn:microsoft.com/office/officeart/2005/8/layout/hierarchy2"/>
    <dgm:cxn modelId="{9C3C0016-6663-4F4B-A2FE-3C59546C4477}" type="presParOf" srcId="{56C3BC77-9351-4A20-AB05-8A47CD0E6B71}" destId="{5CCF8019-3A29-446C-9F3C-6CBC9C09A656}" srcOrd="0" destOrd="0" presId="urn:microsoft.com/office/officeart/2005/8/layout/hierarchy2"/>
    <dgm:cxn modelId="{5B04EF0E-3177-4824-8527-9BAD01729C9E}" type="presParOf" srcId="{5CCF8019-3A29-446C-9F3C-6CBC9C09A656}" destId="{80439F54-C281-4CDF-9FCF-077E71515F96}" srcOrd="0" destOrd="0" presId="urn:microsoft.com/office/officeart/2005/8/layout/hierarchy2"/>
    <dgm:cxn modelId="{736541FB-6E5A-407E-8CBF-1C891803B542}" type="presParOf" srcId="{56C3BC77-9351-4A20-AB05-8A47CD0E6B71}" destId="{CE09EA32-79CF-4DDD-A306-9F040FD246E6}" srcOrd="1" destOrd="0" presId="urn:microsoft.com/office/officeart/2005/8/layout/hierarchy2"/>
    <dgm:cxn modelId="{52686696-8E7B-45BA-AA12-10F79F838E99}" type="presParOf" srcId="{CE09EA32-79CF-4DDD-A306-9F040FD246E6}" destId="{65435855-D288-4464-BD6F-601FEF2ABEF0}" srcOrd="0" destOrd="0" presId="urn:microsoft.com/office/officeart/2005/8/layout/hierarchy2"/>
    <dgm:cxn modelId="{B757BBD2-282A-472F-A709-A42BB8DF0E86}" type="presParOf" srcId="{CE09EA32-79CF-4DDD-A306-9F040FD246E6}" destId="{5DF3FD68-E2C4-4940-9E96-8F7B9DFACC43}" srcOrd="1" destOrd="0" presId="urn:microsoft.com/office/officeart/2005/8/layout/hierarchy2"/>
    <dgm:cxn modelId="{2494EFA3-0B8F-49F2-93F9-776FF38679B8}" type="presParOf" srcId="{56C3BC77-9351-4A20-AB05-8A47CD0E6B71}" destId="{4840B08F-CFD6-4519-B87C-3CD27E1C67DA}" srcOrd="2" destOrd="0" presId="urn:microsoft.com/office/officeart/2005/8/layout/hierarchy2"/>
    <dgm:cxn modelId="{F957F6CA-D0CC-4786-9D10-0C782DB6E46A}" type="presParOf" srcId="{4840B08F-CFD6-4519-B87C-3CD27E1C67DA}" destId="{7B51E24E-B9AC-45CC-B70D-DB9313B95391}" srcOrd="0" destOrd="0" presId="urn:microsoft.com/office/officeart/2005/8/layout/hierarchy2"/>
    <dgm:cxn modelId="{455F7D9A-40FA-4C22-9CA1-4014C6432724}" type="presParOf" srcId="{56C3BC77-9351-4A20-AB05-8A47CD0E6B71}" destId="{8E5FE572-E972-4E41-871C-EFD7B802CF4F}" srcOrd="3" destOrd="0" presId="urn:microsoft.com/office/officeart/2005/8/layout/hierarchy2"/>
    <dgm:cxn modelId="{4306FA32-3288-4F27-8257-70876B431BE9}" type="presParOf" srcId="{8E5FE572-E972-4E41-871C-EFD7B802CF4F}" destId="{C29E1206-AFE6-42B3-9D28-E249CC408E6C}" srcOrd="0" destOrd="0" presId="urn:microsoft.com/office/officeart/2005/8/layout/hierarchy2"/>
    <dgm:cxn modelId="{4A86B2D4-983F-4D0A-94D3-3232C1C72CBE}" type="presParOf" srcId="{8E5FE572-E972-4E41-871C-EFD7B802CF4F}" destId="{29328D9F-DA52-4331-9672-C5B2187E4878}"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7BA570-B95B-4252-ADF5-8D6AEA74D5F6}" type="doc">
      <dgm:prSet loTypeId="urn:microsoft.com/office/officeart/2005/8/layout/chart3" loCatId="cycle" qsTypeId="urn:microsoft.com/office/officeart/2005/8/quickstyle/simple1" qsCatId="simple" csTypeId="urn:microsoft.com/office/officeart/2005/8/colors/accent1_1" csCatId="accent1" phldr="1"/>
      <dgm:spPr/>
    </dgm:pt>
    <dgm:pt modelId="{A66FECED-BFE5-403D-8EB2-8DD8419E501B}">
      <dgm:prSet phldrT="[Texto]" custT="1"/>
      <dgm:spPr/>
      <dgm:t>
        <a:bodyPr/>
        <a:lstStyle/>
        <a:p>
          <a:r>
            <a:rPr lang="es-ES" sz="1600" dirty="0" smtClean="0"/>
            <a:t>A medida que incrementaba la riqueza e influencia, se desarrollo un </a:t>
          </a:r>
          <a:r>
            <a:rPr lang="es-ES" sz="1600" b="1" dirty="0" smtClean="0"/>
            <a:t>sistema-mundo integrado</a:t>
          </a:r>
          <a:endParaRPr lang="es-ES" sz="1600" b="1" dirty="0"/>
        </a:p>
      </dgm:t>
    </dgm:pt>
    <dgm:pt modelId="{E77C9492-7159-47B1-B4EB-D142C0BD5F4E}" type="parTrans" cxnId="{00EABE65-5159-422A-B39C-6FF5AF7818DE}">
      <dgm:prSet/>
      <dgm:spPr/>
      <dgm:t>
        <a:bodyPr/>
        <a:lstStyle/>
        <a:p>
          <a:endParaRPr lang="es-ES"/>
        </a:p>
      </dgm:t>
    </dgm:pt>
    <dgm:pt modelId="{F0090FF3-306A-4552-8A24-DAD999E75134}" type="sibTrans" cxnId="{00EABE65-5159-422A-B39C-6FF5AF7818DE}">
      <dgm:prSet/>
      <dgm:spPr/>
      <dgm:t>
        <a:bodyPr/>
        <a:lstStyle/>
        <a:p>
          <a:endParaRPr lang="es-ES"/>
        </a:p>
      </dgm:t>
    </dgm:pt>
    <dgm:pt modelId="{0D9F0108-3F75-4D27-94FB-9FD95B1C8546}">
      <dgm:prSet phldrT="[Texto]" custT="1"/>
      <dgm:spPr/>
      <dgm:t>
        <a:bodyPr/>
        <a:lstStyle/>
        <a:p>
          <a:endParaRPr lang="es-ES" sz="1600" dirty="0" smtClean="0"/>
        </a:p>
        <a:p>
          <a:r>
            <a:rPr lang="es-ES" sz="1600" dirty="0" smtClean="0"/>
            <a:t>Este sistema </a:t>
          </a:r>
          <a:r>
            <a:rPr lang="es-ES" sz="1600" b="1" dirty="0" smtClean="0"/>
            <a:t>explota </a:t>
          </a:r>
          <a:r>
            <a:rPr lang="es-ES" sz="1600" dirty="0" smtClean="0"/>
            <a:t>los recursos naturales y el trabajo de países más pobres, dificultando su desarrollo</a:t>
          </a:r>
          <a:endParaRPr lang="es-ES" sz="1600" dirty="0"/>
        </a:p>
      </dgm:t>
    </dgm:pt>
    <dgm:pt modelId="{5E33B731-CC77-4526-9541-61AA2DAE2546}" type="parTrans" cxnId="{30170707-54B5-4726-AC18-5D846C66A4EA}">
      <dgm:prSet/>
      <dgm:spPr/>
      <dgm:t>
        <a:bodyPr/>
        <a:lstStyle/>
        <a:p>
          <a:endParaRPr lang="es-ES"/>
        </a:p>
      </dgm:t>
    </dgm:pt>
    <dgm:pt modelId="{BE74FF37-A2FC-46A6-828C-7A60298766D6}" type="sibTrans" cxnId="{30170707-54B5-4726-AC18-5D846C66A4EA}">
      <dgm:prSet/>
      <dgm:spPr/>
      <dgm:t>
        <a:bodyPr/>
        <a:lstStyle/>
        <a:p>
          <a:endParaRPr lang="es-ES"/>
        </a:p>
      </dgm:t>
    </dgm:pt>
    <dgm:pt modelId="{884DF2D2-7582-4BCD-BE99-F6A14970CCB6}">
      <dgm:prSet phldrT="[Texto]" custT="1"/>
      <dgm:spPr/>
      <dgm:t>
        <a:bodyPr/>
        <a:lstStyle/>
        <a:p>
          <a:r>
            <a:rPr lang="es-ES" sz="1800" dirty="0" smtClean="0"/>
            <a:t>El objetivo del capitalismo es </a:t>
          </a:r>
          <a:r>
            <a:rPr lang="es-ES" sz="1800" b="1" dirty="0" smtClean="0"/>
            <a:t>acumular, </a:t>
          </a:r>
          <a:r>
            <a:rPr lang="es-ES" sz="1800" dirty="0" smtClean="0"/>
            <a:t>ignora las fronteras para expandir su beneficio</a:t>
          </a:r>
          <a:endParaRPr lang="es-ES" sz="1800" dirty="0"/>
        </a:p>
      </dgm:t>
    </dgm:pt>
    <dgm:pt modelId="{EEABA10F-382C-4787-9AD7-9DC4F7A88D61}" type="parTrans" cxnId="{C6DF4FB9-74A5-4217-97A3-033E8A4EF21F}">
      <dgm:prSet/>
      <dgm:spPr/>
      <dgm:t>
        <a:bodyPr/>
        <a:lstStyle/>
        <a:p>
          <a:endParaRPr lang="es-ES"/>
        </a:p>
      </dgm:t>
    </dgm:pt>
    <dgm:pt modelId="{A93FA689-E57C-46C0-AD04-5A1C6DC2ED66}" type="sibTrans" cxnId="{C6DF4FB9-74A5-4217-97A3-033E8A4EF21F}">
      <dgm:prSet/>
      <dgm:spPr/>
      <dgm:t>
        <a:bodyPr/>
        <a:lstStyle/>
        <a:p>
          <a:endParaRPr lang="es-ES"/>
        </a:p>
      </dgm:t>
    </dgm:pt>
    <dgm:pt modelId="{C24F83BA-6A8C-4A7E-8A64-8DC30A92E875}">
      <dgm:prSet custT="1"/>
      <dgm:spPr/>
      <dgm:t>
        <a:bodyPr/>
        <a:lstStyle/>
        <a:p>
          <a:endParaRPr lang="es-ES" sz="1600" dirty="0" smtClean="0"/>
        </a:p>
        <a:p>
          <a:r>
            <a:rPr lang="es-ES" sz="1800" dirty="0" smtClean="0"/>
            <a:t>Los países se benefician de </a:t>
          </a:r>
          <a:r>
            <a:rPr lang="es-ES" sz="1800" b="1" dirty="0" smtClean="0"/>
            <a:t>forma desigual </a:t>
          </a:r>
          <a:r>
            <a:rPr lang="es-ES" sz="1800" dirty="0" smtClean="0"/>
            <a:t>del sistema económico mundial moderno</a:t>
          </a:r>
          <a:endParaRPr lang="es-ES" sz="1800" dirty="0"/>
        </a:p>
      </dgm:t>
    </dgm:pt>
    <dgm:pt modelId="{623795D9-5B8D-45F2-A64E-D49537B2BDD3}" type="parTrans" cxnId="{B138D2CD-2C27-43E8-BAC3-D8ECAC39D309}">
      <dgm:prSet/>
      <dgm:spPr/>
      <dgm:t>
        <a:bodyPr/>
        <a:lstStyle/>
        <a:p>
          <a:endParaRPr lang="es-ES"/>
        </a:p>
      </dgm:t>
    </dgm:pt>
    <dgm:pt modelId="{3A2B93D3-D560-4210-8F17-918215B95715}" type="sibTrans" cxnId="{B138D2CD-2C27-43E8-BAC3-D8ECAC39D309}">
      <dgm:prSet/>
      <dgm:spPr/>
      <dgm:t>
        <a:bodyPr/>
        <a:lstStyle/>
        <a:p>
          <a:endParaRPr lang="es-ES"/>
        </a:p>
      </dgm:t>
    </dgm:pt>
    <dgm:pt modelId="{9B082167-9EEB-48E9-B6C4-88DA10EB43C1}" type="pres">
      <dgm:prSet presAssocID="{C97BA570-B95B-4252-ADF5-8D6AEA74D5F6}" presName="compositeShape" presStyleCnt="0">
        <dgm:presLayoutVars>
          <dgm:chMax val="7"/>
          <dgm:dir/>
          <dgm:resizeHandles val="exact"/>
        </dgm:presLayoutVars>
      </dgm:prSet>
      <dgm:spPr/>
    </dgm:pt>
    <dgm:pt modelId="{85B0DF8A-FC01-446B-BFB6-96C52483EF14}" type="pres">
      <dgm:prSet presAssocID="{C97BA570-B95B-4252-ADF5-8D6AEA74D5F6}" presName="wedge1" presStyleLbl="node1" presStyleIdx="0" presStyleCnt="4"/>
      <dgm:spPr/>
      <dgm:t>
        <a:bodyPr/>
        <a:lstStyle/>
        <a:p>
          <a:endParaRPr lang="es-ES"/>
        </a:p>
      </dgm:t>
    </dgm:pt>
    <dgm:pt modelId="{985D9DDE-B1D2-44FC-99B5-85EC2BCC09F1}" type="pres">
      <dgm:prSet presAssocID="{C97BA570-B95B-4252-ADF5-8D6AEA74D5F6}" presName="wedge1Tx" presStyleLbl="node1" presStyleIdx="0" presStyleCnt="4">
        <dgm:presLayoutVars>
          <dgm:chMax val="0"/>
          <dgm:chPref val="0"/>
          <dgm:bulletEnabled val="1"/>
        </dgm:presLayoutVars>
      </dgm:prSet>
      <dgm:spPr/>
      <dgm:t>
        <a:bodyPr/>
        <a:lstStyle/>
        <a:p>
          <a:endParaRPr lang="es-ES"/>
        </a:p>
      </dgm:t>
    </dgm:pt>
    <dgm:pt modelId="{357F7ABB-5F75-484C-B0E1-5ED430A47768}" type="pres">
      <dgm:prSet presAssocID="{C97BA570-B95B-4252-ADF5-8D6AEA74D5F6}" presName="wedge2" presStyleLbl="node1" presStyleIdx="1" presStyleCnt="4" custLinFactNeighborX="4879" custLinFactNeighborY="5740"/>
      <dgm:spPr/>
      <dgm:t>
        <a:bodyPr/>
        <a:lstStyle/>
        <a:p>
          <a:endParaRPr lang="es-ES"/>
        </a:p>
      </dgm:t>
    </dgm:pt>
    <dgm:pt modelId="{3B5602AC-7C9C-4446-84C5-6C59D779955D}" type="pres">
      <dgm:prSet presAssocID="{C97BA570-B95B-4252-ADF5-8D6AEA74D5F6}" presName="wedge2Tx" presStyleLbl="node1" presStyleIdx="1" presStyleCnt="4">
        <dgm:presLayoutVars>
          <dgm:chMax val="0"/>
          <dgm:chPref val="0"/>
          <dgm:bulletEnabled val="1"/>
        </dgm:presLayoutVars>
      </dgm:prSet>
      <dgm:spPr/>
      <dgm:t>
        <a:bodyPr/>
        <a:lstStyle/>
        <a:p>
          <a:endParaRPr lang="es-ES"/>
        </a:p>
      </dgm:t>
    </dgm:pt>
    <dgm:pt modelId="{47E455CF-5B9E-4959-AE9A-BDBB545A7731}" type="pres">
      <dgm:prSet presAssocID="{C97BA570-B95B-4252-ADF5-8D6AEA74D5F6}" presName="wedge3" presStyleLbl="node1" presStyleIdx="2" presStyleCnt="4" custLinFactNeighborX="-8036" custLinFactNeighborY="5453"/>
      <dgm:spPr/>
      <dgm:t>
        <a:bodyPr/>
        <a:lstStyle/>
        <a:p>
          <a:endParaRPr lang="es-ES"/>
        </a:p>
      </dgm:t>
    </dgm:pt>
    <dgm:pt modelId="{E1B8B077-0C37-492D-8B15-982889D724E5}" type="pres">
      <dgm:prSet presAssocID="{C97BA570-B95B-4252-ADF5-8D6AEA74D5F6}" presName="wedge3Tx" presStyleLbl="node1" presStyleIdx="2" presStyleCnt="4">
        <dgm:presLayoutVars>
          <dgm:chMax val="0"/>
          <dgm:chPref val="0"/>
          <dgm:bulletEnabled val="1"/>
        </dgm:presLayoutVars>
      </dgm:prSet>
      <dgm:spPr/>
      <dgm:t>
        <a:bodyPr/>
        <a:lstStyle/>
        <a:p>
          <a:endParaRPr lang="es-ES"/>
        </a:p>
      </dgm:t>
    </dgm:pt>
    <dgm:pt modelId="{D9DE6F72-AF1C-45DA-86B7-38F306EBA536}" type="pres">
      <dgm:prSet presAssocID="{C97BA570-B95B-4252-ADF5-8D6AEA74D5F6}" presName="wedge4" presStyleLbl="node1" presStyleIdx="3" presStyleCnt="4" custLinFactNeighborX="-7462" custLinFactNeighborY="-4592"/>
      <dgm:spPr/>
      <dgm:t>
        <a:bodyPr/>
        <a:lstStyle/>
        <a:p>
          <a:endParaRPr lang="es-ES"/>
        </a:p>
      </dgm:t>
    </dgm:pt>
    <dgm:pt modelId="{39B42962-A74B-4983-8DAA-F3FF4A933E91}" type="pres">
      <dgm:prSet presAssocID="{C97BA570-B95B-4252-ADF5-8D6AEA74D5F6}" presName="wedge4Tx" presStyleLbl="node1" presStyleIdx="3" presStyleCnt="4">
        <dgm:presLayoutVars>
          <dgm:chMax val="0"/>
          <dgm:chPref val="0"/>
          <dgm:bulletEnabled val="1"/>
        </dgm:presLayoutVars>
      </dgm:prSet>
      <dgm:spPr/>
      <dgm:t>
        <a:bodyPr/>
        <a:lstStyle/>
        <a:p>
          <a:endParaRPr lang="es-ES"/>
        </a:p>
      </dgm:t>
    </dgm:pt>
  </dgm:ptLst>
  <dgm:cxnLst>
    <dgm:cxn modelId="{73714CEA-8767-4286-B39C-C633531D6A84}" type="presOf" srcId="{A66FECED-BFE5-403D-8EB2-8DD8419E501B}" destId="{85B0DF8A-FC01-446B-BFB6-96C52483EF14}" srcOrd="0" destOrd="0" presId="urn:microsoft.com/office/officeart/2005/8/layout/chart3"/>
    <dgm:cxn modelId="{30170707-54B5-4726-AC18-5D846C66A4EA}" srcId="{C97BA570-B95B-4252-ADF5-8D6AEA74D5F6}" destId="{0D9F0108-3F75-4D27-94FB-9FD95B1C8546}" srcOrd="1" destOrd="0" parTransId="{5E33B731-CC77-4526-9541-61AA2DAE2546}" sibTransId="{BE74FF37-A2FC-46A6-828C-7A60298766D6}"/>
    <dgm:cxn modelId="{266A9A14-55FE-40F7-B90A-2021B0BCA708}" type="presOf" srcId="{0D9F0108-3F75-4D27-94FB-9FD95B1C8546}" destId="{357F7ABB-5F75-484C-B0E1-5ED430A47768}" srcOrd="0" destOrd="0" presId="urn:microsoft.com/office/officeart/2005/8/layout/chart3"/>
    <dgm:cxn modelId="{4D7991A9-3EE2-4909-B756-EC88E5A862CA}" type="presOf" srcId="{C24F83BA-6A8C-4A7E-8A64-8DC30A92E875}" destId="{E1B8B077-0C37-492D-8B15-982889D724E5}" srcOrd="1" destOrd="0" presId="urn:microsoft.com/office/officeart/2005/8/layout/chart3"/>
    <dgm:cxn modelId="{0D488D68-1B86-496E-9CB7-28D83A5B5856}" type="presOf" srcId="{C24F83BA-6A8C-4A7E-8A64-8DC30A92E875}" destId="{47E455CF-5B9E-4959-AE9A-BDBB545A7731}" srcOrd="0" destOrd="0" presId="urn:microsoft.com/office/officeart/2005/8/layout/chart3"/>
    <dgm:cxn modelId="{71410AC9-07E1-446D-BE77-91F08DDF170C}" type="presOf" srcId="{884DF2D2-7582-4BCD-BE99-F6A14970CCB6}" destId="{39B42962-A74B-4983-8DAA-F3FF4A933E91}" srcOrd="1" destOrd="0" presId="urn:microsoft.com/office/officeart/2005/8/layout/chart3"/>
    <dgm:cxn modelId="{7F1EFD7C-12B9-4EFB-B8D1-601B9810106D}" type="presOf" srcId="{A66FECED-BFE5-403D-8EB2-8DD8419E501B}" destId="{985D9DDE-B1D2-44FC-99B5-85EC2BCC09F1}" srcOrd="1" destOrd="0" presId="urn:microsoft.com/office/officeart/2005/8/layout/chart3"/>
    <dgm:cxn modelId="{00EABE65-5159-422A-B39C-6FF5AF7818DE}" srcId="{C97BA570-B95B-4252-ADF5-8D6AEA74D5F6}" destId="{A66FECED-BFE5-403D-8EB2-8DD8419E501B}" srcOrd="0" destOrd="0" parTransId="{E77C9492-7159-47B1-B4EB-D142C0BD5F4E}" sibTransId="{F0090FF3-306A-4552-8A24-DAD999E75134}"/>
    <dgm:cxn modelId="{B138D2CD-2C27-43E8-BAC3-D8ECAC39D309}" srcId="{C97BA570-B95B-4252-ADF5-8D6AEA74D5F6}" destId="{C24F83BA-6A8C-4A7E-8A64-8DC30A92E875}" srcOrd="2" destOrd="0" parTransId="{623795D9-5B8D-45F2-A64E-D49537B2BDD3}" sibTransId="{3A2B93D3-D560-4210-8F17-918215B95715}"/>
    <dgm:cxn modelId="{AF0DE1E5-22F9-4438-9F0D-93EF7E151425}" type="presOf" srcId="{0D9F0108-3F75-4D27-94FB-9FD95B1C8546}" destId="{3B5602AC-7C9C-4446-84C5-6C59D779955D}" srcOrd="1" destOrd="0" presId="urn:microsoft.com/office/officeart/2005/8/layout/chart3"/>
    <dgm:cxn modelId="{C6DF4FB9-74A5-4217-97A3-033E8A4EF21F}" srcId="{C97BA570-B95B-4252-ADF5-8D6AEA74D5F6}" destId="{884DF2D2-7582-4BCD-BE99-F6A14970CCB6}" srcOrd="3" destOrd="0" parTransId="{EEABA10F-382C-4787-9AD7-9DC4F7A88D61}" sibTransId="{A93FA689-E57C-46C0-AD04-5A1C6DC2ED66}"/>
    <dgm:cxn modelId="{8EDBA444-B2A1-4F19-8981-730999220BB9}" type="presOf" srcId="{884DF2D2-7582-4BCD-BE99-F6A14970CCB6}" destId="{D9DE6F72-AF1C-45DA-86B7-38F306EBA536}" srcOrd="0" destOrd="0" presId="urn:microsoft.com/office/officeart/2005/8/layout/chart3"/>
    <dgm:cxn modelId="{733741B6-ECC2-4501-B97D-6E73ED1470AA}" type="presOf" srcId="{C97BA570-B95B-4252-ADF5-8D6AEA74D5F6}" destId="{9B082167-9EEB-48E9-B6C4-88DA10EB43C1}" srcOrd="0" destOrd="0" presId="urn:microsoft.com/office/officeart/2005/8/layout/chart3"/>
    <dgm:cxn modelId="{079EC14E-AA9D-47EC-9052-B8B1906D2DAA}" type="presParOf" srcId="{9B082167-9EEB-48E9-B6C4-88DA10EB43C1}" destId="{85B0DF8A-FC01-446B-BFB6-96C52483EF14}" srcOrd="0" destOrd="0" presId="urn:microsoft.com/office/officeart/2005/8/layout/chart3"/>
    <dgm:cxn modelId="{1D571AF5-77C4-4239-9E2E-3B5A95FD9F92}" type="presParOf" srcId="{9B082167-9EEB-48E9-B6C4-88DA10EB43C1}" destId="{985D9DDE-B1D2-44FC-99B5-85EC2BCC09F1}" srcOrd="1" destOrd="0" presId="urn:microsoft.com/office/officeart/2005/8/layout/chart3"/>
    <dgm:cxn modelId="{367F7277-865C-477A-B9E4-463FE1CC4709}" type="presParOf" srcId="{9B082167-9EEB-48E9-B6C4-88DA10EB43C1}" destId="{357F7ABB-5F75-484C-B0E1-5ED430A47768}" srcOrd="2" destOrd="0" presId="urn:microsoft.com/office/officeart/2005/8/layout/chart3"/>
    <dgm:cxn modelId="{D9BF253F-8FFA-4ABC-A608-DBB6D5D5A89D}" type="presParOf" srcId="{9B082167-9EEB-48E9-B6C4-88DA10EB43C1}" destId="{3B5602AC-7C9C-4446-84C5-6C59D779955D}" srcOrd="3" destOrd="0" presId="urn:microsoft.com/office/officeart/2005/8/layout/chart3"/>
    <dgm:cxn modelId="{DA9108A9-4E42-46A4-B912-BF7898F345DA}" type="presParOf" srcId="{9B082167-9EEB-48E9-B6C4-88DA10EB43C1}" destId="{47E455CF-5B9E-4959-AE9A-BDBB545A7731}" srcOrd="4" destOrd="0" presId="urn:microsoft.com/office/officeart/2005/8/layout/chart3"/>
    <dgm:cxn modelId="{14017815-2E03-4EB1-B721-61ABB05E61EE}" type="presParOf" srcId="{9B082167-9EEB-48E9-B6C4-88DA10EB43C1}" destId="{E1B8B077-0C37-492D-8B15-982889D724E5}" srcOrd="5" destOrd="0" presId="urn:microsoft.com/office/officeart/2005/8/layout/chart3"/>
    <dgm:cxn modelId="{8A7CB794-FB88-43D1-8879-5D9F9FB3E0A6}" type="presParOf" srcId="{9B082167-9EEB-48E9-B6C4-88DA10EB43C1}" destId="{D9DE6F72-AF1C-45DA-86B7-38F306EBA536}" srcOrd="6" destOrd="0" presId="urn:microsoft.com/office/officeart/2005/8/layout/chart3"/>
    <dgm:cxn modelId="{09B6FBB3-D704-4CAD-9250-493B3B5CB1EA}" type="presParOf" srcId="{9B082167-9EEB-48E9-B6C4-88DA10EB43C1}" destId="{39B42962-A74B-4983-8DAA-F3FF4A933E91}"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E0104-6276-4DCF-827E-6C9954A8DDE0}">
      <dsp:nvSpPr>
        <dsp:cNvPr id="0" name=""/>
        <dsp:cNvSpPr/>
      </dsp:nvSpPr>
      <dsp:spPr>
        <a:xfrm>
          <a:off x="8084600" y="3599221"/>
          <a:ext cx="446087" cy="1368001"/>
        </a:xfrm>
        <a:custGeom>
          <a:avLst/>
          <a:gdLst/>
          <a:ahLst/>
          <a:cxnLst/>
          <a:rect l="0" t="0" r="0" b="0"/>
          <a:pathLst>
            <a:path>
              <a:moveTo>
                <a:pt x="0" y="0"/>
              </a:moveTo>
              <a:lnTo>
                <a:pt x="0" y="1368001"/>
              </a:lnTo>
              <a:lnTo>
                <a:pt x="446087" y="136800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BB7E9-7762-4838-B49E-B77069777957}">
      <dsp:nvSpPr>
        <dsp:cNvPr id="0" name=""/>
        <dsp:cNvSpPr/>
      </dsp:nvSpPr>
      <dsp:spPr>
        <a:xfrm>
          <a:off x="5387674" y="1487740"/>
          <a:ext cx="3886492" cy="624522"/>
        </a:xfrm>
        <a:custGeom>
          <a:avLst/>
          <a:gdLst/>
          <a:ahLst/>
          <a:cxnLst/>
          <a:rect l="0" t="0" r="0" b="0"/>
          <a:pathLst>
            <a:path>
              <a:moveTo>
                <a:pt x="0" y="0"/>
              </a:moveTo>
              <a:lnTo>
                <a:pt x="0" y="312261"/>
              </a:lnTo>
              <a:lnTo>
                <a:pt x="3886492" y="312261"/>
              </a:lnTo>
              <a:lnTo>
                <a:pt x="3886492" y="62452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89AE24-CF9C-412D-BC0F-3509B1F20675}">
      <dsp:nvSpPr>
        <dsp:cNvPr id="0" name=""/>
        <dsp:cNvSpPr/>
      </dsp:nvSpPr>
      <dsp:spPr>
        <a:xfrm>
          <a:off x="4486161" y="3599221"/>
          <a:ext cx="446087" cy="1368001"/>
        </a:xfrm>
        <a:custGeom>
          <a:avLst/>
          <a:gdLst/>
          <a:ahLst/>
          <a:cxnLst/>
          <a:rect l="0" t="0" r="0" b="0"/>
          <a:pathLst>
            <a:path>
              <a:moveTo>
                <a:pt x="0" y="0"/>
              </a:moveTo>
              <a:lnTo>
                <a:pt x="0" y="1368001"/>
              </a:lnTo>
              <a:lnTo>
                <a:pt x="446087" y="136800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9A5839-7043-48F0-9475-515373B23A19}">
      <dsp:nvSpPr>
        <dsp:cNvPr id="0" name=""/>
        <dsp:cNvSpPr/>
      </dsp:nvSpPr>
      <dsp:spPr>
        <a:xfrm>
          <a:off x="5387674" y="1487740"/>
          <a:ext cx="288053" cy="624522"/>
        </a:xfrm>
        <a:custGeom>
          <a:avLst/>
          <a:gdLst/>
          <a:ahLst/>
          <a:cxnLst/>
          <a:rect l="0" t="0" r="0" b="0"/>
          <a:pathLst>
            <a:path>
              <a:moveTo>
                <a:pt x="0" y="0"/>
              </a:moveTo>
              <a:lnTo>
                <a:pt x="0" y="312261"/>
              </a:lnTo>
              <a:lnTo>
                <a:pt x="288053" y="312261"/>
              </a:lnTo>
              <a:lnTo>
                <a:pt x="288053" y="62452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142F38-E6F0-4A2E-BA64-FE13782B742E}">
      <dsp:nvSpPr>
        <dsp:cNvPr id="0" name=""/>
        <dsp:cNvSpPr/>
      </dsp:nvSpPr>
      <dsp:spPr>
        <a:xfrm>
          <a:off x="311615" y="3599221"/>
          <a:ext cx="446087" cy="1368001"/>
        </a:xfrm>
        <a:custGeom>
          <a:avLst/>
          <a:gdLst/>
          <a:ahLst/>
          <a:cxnLst/>
          <a:rect l="0" t="0" r="0" b="0"/>
          <a:pathLst>
            <a:path>
              <a:moveTo>
                <a:pt x="0" y="0"/>
              </a:moveTo>
              <a:lnTo>
                <a:pt x="0" y="1368001"/>
              </a:lnTo>
              <a:lnTo>
                <a:pt x="446087" y="136800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9CC3E-A685-4DD4-88A0-A52BA6634FBC}">
      <dsp:nvSpPr>
        <dsp:cNvPr id="0" name=""/>
        <dsp:cNvSpPr/>
      </dsp:nvSpPr>
      <dsp:spPr>
        <a:xfrm>
          <a:off x="1501182" y="1487740"/>
          <a:ext cx="3886492" cy="624522"/>
        </a:xfrm>
        <a:custGeom>
          <a:avLst/>
          <a:gdLst/>
          <a:ahLst/>
          <a:cxnLst/>
          <a:rect l="0" t="0" r="0" b="0"/>
          <a:pathLst>
            <a:path>
              <a:moveTo>
                <a:pt x="3886492" y="0"/>
              </a:moveTo>
              <a:lnTo>
                <a:pt x="3886492" y="312261"/>
              </a:lnTo>
              <a:lnTo>
                <a:pt x="0" y="312261"/>
              </a:lnTo>
              <a:lnTo>
                <a:pt x="0" y="62452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E9447-BB51-41A8-8986-0A2F96290B40}">
      <dsp:nvSpPr>
        <dsp:cNvPr id="0" name=""/>
        <dsp:cNvSpPr/>
      </dsp:nvSpPr>
      <dsp:spPr>
        <a:xfrm>
          <a:off x="3900716" y="782"/>
          <a:ext cx="2973916" cy="14869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b="1" kern="1200" dirty="0" smtClean="0"/>
            <a:t>Los roles de género establecen</a:t>
          </a:r>
          <a:endParaRPr lang="es-ES" sz="2300" b="1" kern="1200" dirty="0"/>
        </a:p>
      </dsp:txBody>
      <dsp:txXfrm>
        <a:off x="3900716" y="782"/>
        <a:ext cx="2973916" cy="1486958"/>
      </dsp:txXfrm>
    </dsp:sp>
    <dsp:sp modelId="{8C9708D6-F97F-4669-B21F-DF47859AF9E2}">
      <dsp:nvSpPr>
        <dsp:cNvPr id="0" name=""/>
        <dsp:cNvSpPr/>
      </dsp:nvSpPr>
      <dsp:spPr>
        <a:xfrm>
          <a:off x="14224" y="2112262"/>
          <a:ext cx="2973916" cy="14869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Contratos de género.</a:t>
          </a:r>
          <a:endParaRPr lang="es-ES" sz="2300" kern="1200" dirty="0"/>
        </a:p>
      </dsp:txBody>
      <dsp:txXfrm>
        <a:off x="14224" y="2112262"/>
        <a:ext cx="2973916" cy="1486958"/>
      </dsp:txXfrm>
    </dsp:sp>
    <dsp:sp modelId="{1222E235-EBD7-4F82-8540-90A3715530A1}">
      <dsp:nvSpPr>
        <dsp:cNvPr id="0" name=""/>
        <dsp:cNvSpPr/>
      </dsp:nvSpPr>
      <dsp:spPr>
        <a:xfrm>
          <a:off x="757703" y="4223743"/>
          <a:ext cx="3550023" cy="14869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Hombre </a:t>
          </a:r>
          <a:r>
            <a:rPr lang="es-ES" sz="2300" kern="1200" dirty="0" smtClean="0">
              <a:sym typeface="Wingdings" panose="05000000000000000000" pitchFamily="2" charset="2"/>
            </a:rPr>
            <a:t> proveedor</a:t>
          </a:r>
        </a:p>
        <a:p>
          <a:pPr lvl="0" algn="ctr" defTabSz="1022350">
            <a:lnSpc>
              <a:spcPct val="90000"/>
            </a:lnSpc>
            <a:spcBef>
              <a:spcPct val="0"/>
            </a:spcBef>
            <a:spcAft>
              <a:spcPct val="35000"/>
            </a:spcAft>
          </a:pPr>
          <a:r>
            <a:rPr lang="es-ES" sz="2300" kern="1200" dirty="0" smtClean="0">
              <a:sym typeface="Wingdings" panose="05000000000000000000" pitchFamily="2" charset="2"/>
            </a:rPr>
            <a:t>Mujer  cuidadora</a:t>
          </a:r>
          <a:endParaRPr lang="es-ES" sz="2300" kern="1200" dirty="0"/>
        </a:p>
      </dsp:txBody>
      <dsp:txXfrm>
        <a:off x="757703" y="4223743"/>
        <a:ext cx="3550023" cy="1486958"/>
      </dsp:txXfrm>
    </dsp:sp>
    <dsp:sp modelId="{E64E5A7D-4BB5-486D-9959-8FE9EA25DC1F}">
      <dsp:nvSpPr>
        <dsp:cNvPr id="0" name=""/>
        <dsp:cNvSpPr/>
      </dsp:nvSpPr>
      <dsp:spPr>
        <a:xfrm>
          <a:off x="4188769" y="2112262"/>
          <a:ext cx="2973916" cy="14869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Jerarquías y valores diferenciados para tareas “femeninas y masculinas”.</a:t>
          </a:r>
          <a:endParaRPr lang="es-ES" sz="2300" kern="1200" dirty="0"/>
        </a:p>
      </dsp:txBody>
      <dsp:txXfrm>
        <a:off x="4188769" y="2112262"/>
        <a:ext cx="2973916" cy="1486958"/>
      </dsp:txXfrm>
    </dsp:sp>
    <dsp:sp modelId="{B10210CD-DC6A-4786-9A76-9B3D30FD577F}">
      <dsp:nvSpPr>
        <dsp:cNvPr id="0" name=""/>
        <dsp:cNvSpPr/>
      </dsp:nvSpPr>
      <dsp:spPr>
        <a:xfrm>
          <a:off x="4932248" y="4223743"/>
          <a:ext cx="2973916" cy="14869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Las tareas asociadas a lo femenino, tiene menor status social</a:t>
          </a:r>
          <a:endParaRPr lang="es-ES" sz="2300" kern="1200" dirty="0"/>
        </a:p>
      </dsp:txBody>
      <dsp:txXfrm>
        <a:off x="4932248" y="4223743"/>
        <a:ext cx="2973916" cy="1486958"/>
      </dsp:txXfrm>
    </dsp:sp>
    <dsp:sp modelId="{1CBE7D40-769D-422C-AB37-639A0A7D7477}">
      <dsp:nvSpPr>
        <dsp:cNvPr id="0" name=""/>
        <dsp:cNvSpPr/>
      </dsp:nvSpPr>
      <dsp:spPr>
        <a:xfrm>
          <a:off x="7787208" y="2112262"/>
          <a:ext cx="2973916" cy="14869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La reproducción de los roles de género en el trabajo.</a:t>
          </a:r>
          <a:endParaRPr lang="es-ES" sz="2300" kern="1200" dirty="0"/>
        </a:p>
      </dsp:txBody>
      <dsp:txXfrm>
        <a:off x="7787208" y="2112262"/>
        <a:ext cx="2973916" cy="1486958"/>
      </dsp:txXfrm>
    </dsp:sp>
    <dsp:sp modelId="{113AD328-5771-47AF-A500-0C8DE6F21D74}">
      <dsp:nvSpPr>
        <dsp:cNvPr id="0" name=""/>
        <dsp:cNvSpPr/>
      </dsp:nvSpPr>
      <dsp:spPr>
        <a:xfrm>
          <a:off x="8530687" y="4223743"/>
          <a:ext cx="2973916" cy="14869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El mercado utiliza estas categorías para desvalorizar el trabajo de las mujeres.</a:t>
          </a:r>
          <a:endParaRPr lang="es-ES" sz="2300" kern="1200" dirty="0"/>
        </a:p>
      </dsp:txBody>
      <dsp:txXfrm>
        <a:off x="8530687" y="4223743"/>
        <a:ext cx="2973916" cy="14869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4ADA2-86C1-441D-8A36-7BA4AAE566E5}">
      <dsp:nvSpPr>
        <dsp:cNvPr id="0" name=""/>
        <dsp:cNvSpPr/>
      </dsp:nvSpPr>
      <dsp:spPr>
        <a:xfrm rot="16200000">
          <a:off x="677333" y="-677333"/>
          <a:ext cx="2709333" cy="4064000"/>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-Modelo socioeconómico</a:t>
          </a:r>
        </a:p>
        <a:p>
          <a:pPr lvl="0" algn="ctr" defTabSz="800100">
            <a:lnSpc>
              <a:spcPct val="90000"/>
            </a:lnSpc>
            <a:spcBef>
              <a:spcPct val="0"/>
            </a:spcBef>
            <a:spcAft>
              <a:spcPct val="35000"/>
            </a:spcAft>
          </a:pPr>
          <a:r>
            <a:rPr lang="es-ES" sz="1800" kern="1200" dirty="0" smtClean="0"/>
            <a:t>- División social, sexual e internacional del Trabajo</a:t>
          </a:r>
        </a:p>
        <a:p>
          <a:pPr lvl="0" algn="ctr" defTabSz="800100">
            <a:lnSpc>
              <a:spcPct val="90000"/>
            </a:lnSpc>
            <a:spcBef>
              <a:spcPct val="0"/>
            </a:spcBef>
            <a:spcAft>
              <a:spcPct val="35000"/>
            </a:spcAft>
          </a:pPr>
          <a:r>
            <a:rPr lang="es-ES" sz="1800" kern="1200" dirty="0" smtClean="0"/>
            <a:t>-Estructura económica del país y el mundo.</a:t>
          </a:r>
        </a:p>
        <a:p>
          <a:pPr lvl="0" algn="ctr" defTabSz="800100">
            <a:lnSpc>
              <a:spcPct val="90000"/>
            </a:lnSpc>
            <a:spcBef>
              <a:spcPct val="0"/>
            </a:spcBef>
            <a:spcAft>
              <a:spcPct val="35000"/>
            </a:spcAft>
          </a:pPr>
          <a:r>
            <a:rPr lang="es-ES" sz="1800" kern="1200" dirty="0" smtClean="0"/>
            <a:t>-La fisionomía del trabajo y el empleo</a:t>
          </a:r>
          <a:endParaRPr lang="es-ES" sz="1800" kern="1200" dirty="0"/>
        </a:p>
      </dsp:txBody>
      <dsp:txXfrm rot="5400000">
        <a:off x="-1" y="1"/>
        <a:ext cx="4064000" cy="2032000"/>
      </dsp:txXfrm>
    </dsp:sp>
    <dsp:sp modelId="{CE175173-E986-4978-860B-301141341917}">
      <dsp:nvSpPr>
        <dsp:cNvPr id="0" name=""/>
        <dsp:cNvSpPr/>
      </dsp:nvSpPr>
      <dsp:spPr>
        <a:xfrm>
          <a:off x="4064000" y="0"/>
          <a:ext cx="4064000" cy="2709333"/>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 Orgánica sindical</a:t>
          </a:r>
        </a:p>
        <a:p>
          <a:pPr lvl="0" algn="ctr" defTabSz="800100">
            <a:lnSpc>
              <a:spcPct val="90000"/>
            </a:lnSpc>
            <a:spcBef>
              <a:spcPct val="0"/>
            </a:spcBef>
            <a:spcAft>
              <a:spcPct val="35000"/>
            </a:spcAft>
          </a:pPr>
          <a:r>
            <a:rPr lang="es-ES" sz="1800" kern="1200" dirty="0" smtClean="0"/>
            <a:t>- Solución a problema inmediatos.</a:t>
          </a:r>
        </a:p>
        <a:p>
          <a:pPr lvl="0" algn="ctr" defTabSz="800100">
            <a:lnSpc>
              <a:spcPct val="90000"/>
            </a:lnSpc>
            <a:spcBef>
              <a:spcPct val="0"/>
            </a:spcBef>
            <a:spcAft>
              <a:spcPct val="35000"/>
            </a:spcAft>
          </a:pPr>
          <a:r>
            <a:rPr lang="es-ES" sz="1800" kern="1200" dirty="0" smtClean="0"/>
            <a:t>- Organización interna</a:t>
          </a:r>
        </a:p>
        <a:p>
          <a:pPr lvl="0" algn="ctr" defTabSz="800100">
            <a:lnSpc>
              <a:spcPct val="90000"/>
            </a:lnSpc>
            <a:spcBef>
              <a:spcPct val="0"/>
            </a:spcBef>
            <a:spcAft>
              <a:spcPct val="35000"/>
            </a:spcAft>
          </a:pPr>
          <a:endParaRPr lang="es-ES" sz="1800" kern="1200" dirty="0"/>
        </a:p>
      </dsp:txBody>
      <dsp:txXfrm>
        <a:off x="4064000" y="0"/>
        <a:ext cx="4064000" cy="2032000"/>
      </dsp:txXfrm>
    </dsp:sp>
    <dsp:sp modelId="{8D56470B-2A76-478E-892F-2FEAC3D90BB1}">
      <dsp:nvSpPr>
        <dsp:cNvPr id="0" name=""/>
        <dsp:cNvSpPr/>
      </dsp:nvSpPr>
      <dsp:spPr>
        <a:xfrm rot="10800000">
          <a:off x="0" y="2709333"/>
          <a:ext cx="4064000" cy="2709333"/>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 Estructuras normativas</a:t>
          </a:r>
        </a:p>
        <a:p>
          <a:pPr lvl="0" algn="ctr" defTabSz="800100">
            <a:lnSpc>
              <a:spcPct val="90000"/>
            </a:lnSpc>
            <a:spcBef>
              <a:spcPct val="0"/>
            </a:spcBef>
            <a:spcAft>
              <a:spcPct val="35000"/>
            </a:spcAft>
          </a:pPr>
          <a:r>
            <a:rPr lang="es-ES" sz="1800" kern="1200" dirty="0" smtClean="0"/>
            <a:t>-Relación con otras organizaciones políticas y sociales</a:t>
          </a:r>
          <a:endParaRPr lang="es-ES" sz="1800" kern="1200" dirty="0"/>
        </a:p>
      </dsp:txBody>
      <dsp:txXfrm rot="10800000">
        <a:off x="0" y="3386666"/>
        <a:ext cx="4064000" cy="2032000"/>
      </dsp:txXfrm>
    </dsp:sp>
    <dsp:sp modelId="{62F11468-3921-42B0-A442-726694B7DE95}">
      <dsp:nvSpPr>
        <dsp:cNvPr id="0" name=""/>
        <dsp:cNvSpPr/>
      </dsp:nvSpPr>
      <dsp:spPr>
        <a:xfrm rot="5400000">
          <a:off x="4741333" y="2032000"/>
          <a:ext cx="2709333" cy="4064000"/>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 Identidad del Sindicato</a:t>
          </a:r>
        </a:p>
        <a:p>
          <a:pPr lvl="0" algn="ctr" defTabSz="800100">
            <a:lnSpc>
              <a:spcPct val="90000"/>
            </a:lnSpc>
            <a:spcBef>
              <a:spcPct val="0"/>
            </a:spcBef>
            <a:spcAft>
              <a:spcPct val="35000"/>
            </a:spcAft>
          </a:pPr>
          <a:r>
            <a:rPr lang="es-ES" sz="1800" kern="1200" dirty="0" smtClean="0"/>
            <a:t>-Espacio colaborativo</a:t>
          </a:r>
        </a:p>
        <a:p>
          <a:pPr lvl="0" algn="ctr" defTabSz="800100">
            <a:lnSpc>
              <a:spcPct val="90000"/>
            </a:lnSpc>
            <a:spcBef>
              <a:spcPct val="0"/>
            </a:spcBef>
            <a:spcAft>
              <a:spcPct val="35000"/>
            </a:spcAft>
          </a:pPr>
          <a:r>
            <a:rPr lang="es-ES" sz="1800" kern="1200" dirty="0" smtClean="0"/>
            <a:t>- Actividades de fortalecimiento sindical</a:t>
          </a:r>
          <a:endParaRPr lang="es-ES" sz="1800" kern="1200" dirty="0"/>
        </a:p>
      </dsp:txBody>
      <dsp:txXfrm rot="-5400000">
        <a:off x="4063999" y="3386666"/>
        <a:ext cx="4064000" cy="2032000"/>
      </dsp:txXfrm>
    </dsp:sp>
    <dsp:sp modelId="{E6868769-AD7C-47A9-B7B1-A953248CFF58}">
      <dsp:nvSpPr>
        <dsp:cNvPr id="0" name=""/>
        <dsp:cNvSpPr/>
      </dsp:nvSpPr>
      <dsp:spPr>
        <a:xfrm>
          <a:off x="2844799" y="2032000"/>
          <a:ext cx="2438400" cy="135466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Sindicato como actor social y político</a:t>
          </a:r>
          <a:endParaRPr lang="es-ES" sz="1800" kern="1200" dirty="0"/>
        </a:p>
      </dsp:txBody>
      <dsp:txXfrm>
        <a:off x="2910928" y="2098129"/>
        <a:ext cx="2306142" cy="12224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440CA-115A-4FB6-817B-45B2E8CC62A4}">
      <dsp:nvSpPr>
        <dsp:cNvPr id="0" name=""/>
        <dsp:cNvSpPr/>
      </dsp:nvSpPr>
      <dsp:spPr>
        <a:xfrm>
          <a:off x="1833742" y="668065"/>
          <a:ext cx="4460515" cy="4460515"/>
        </a:xfrm>
        <a:prstGeom prst="blockArc">
          <a:avLst>
            <a:gd name="adj1" fmla="val 90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8A787C-D4B4-4CA6-89F0-30A5EE6C99C0}">
      <dsp:nvSpPr>
        <dsp:cNvPr id="0" name=""/>
        <dsp:cNvSpPr/>
      </dsp:nvSpPr>
      <dsp:spPr>
        <a:xfrm>
          <a:off x="1833742" y="668065"/>
          <a:ext cx="4460515" cy="4460515"/>
        </a:xfrm>
        <a:prstGeom prst="blockArc">
          <a:avLst>
            <a:gd name="adj1" fmla="val 1800000"/>
            <a:gd name="adj2" fmla="val 90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0853FA-9E7E-4335-A03B-0B361A82A866}">
      <dsp:nvSpPr>
        <dsp:cNvPr id="0" name=""/>
        <dsp:cNvSpPr/>
      </dsp:nvSpPr>
      <dsp:spPr>
        <a:xfrm>
          <a:off x="1833742" y="668065"/>
          <a:ext cx="4460515" cy="4460515"/>
        </a:xfrm>
        <a:prstGeom prst="blockArc">
          <a:avLst>
            <a:gd name="adj1" fmla="val 16200000"/>
            <a:gd name="adj2" fmla="val 1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4F83B4-3CAC-4EFA-81C8-027524157095}">
      <dsp:nvSpPr>
        <dsp:cNvPr id="0" name=""/>
        <dsp:cNvSpPr/>
      </dsp:nvSpPr>
      <dsp:spPr>
        <a:xfrm>
          <a:off x="3038078" y="1872401"/>
          <a:ext cx="2051843" cy="205184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S" sz="2700" b="1" kern="1200" dirty="0" smtClean="0"/>
            <a:t>Libertad sindical</a:t>
          </a:r>
          <a:endParaRPr lang="es-ES" sz="2700" b="1" kern="1200" dirty="0"/>
        </a:p>
      </dsp:txBody>
      <dsp:txXfrm>
        <a:off x="3338563" y="2172886"/>
        <a:ext cx="1450873" cy="1450873"/>
      </dsp:txXfrm>
    </dsp:sp>
    <dsp:sp modelId="{D368BCEE-34FF-49A5-B704-D095237BBDCD}">
      <dsp:nvSpPr>
        <dsp:cNvPr id="0" name=""/>
        <dsp:cNvSpPr/>
      </dsp:nvSpPr>
      <dsp:spPr>
        <a:xfrm>
          <a:off x="3345854" y="1626"/>
          <a:ext cx="1436290" cy="143629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Derecho a Huelga</a:t>
          </a:r>
          <a:endParaRPr lang="es-ES" sz="1800" kern="1200" dirty="0"/>
        </a:p>
      </dsp:txBody>
      <dsp:txXfrm>
        <a:off x="3556194" y="211966"/>
        <a:ext cx="1015610" cy="1015610"/>
      </dsp:txXfrm>
    </dsp:sp>
    <dsp:sp modelId="{A6236AA5-2F77-4AC1-B386-2C85B17D57E1}">
      <dsp:nvSpPr>
        <dsp:cNvPr id="0" name=""/>
        <dsp:cNvSpPr/>
      </dsp:nvSpPr>
      <dsp:spPr>
        <a:xfrm>
          <a:off x="5232535" y="3269453"/>
          <a:ext cx="1436290" cy="143629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Derecho a la sindicalización</a:t>
          </a:r>
          <a:endParaRPr lang="es-ES" sz="1200" kern="1200" dirty="0"/>
        </a:p>
      </dsp:txBody>
      <dsp:txXfrm>
        <a:off x="5442875" y="3479793"/>
        <a:ext cx="1015610" cy="1015610"/>
      </dsp:txXfrm>
    </dsp:sp>
    <dsp:sp modelId="{3F9A33DC-D933-4E2E-9970-9A38F27C2196}">
      <dsp:nvSpPr>
        <dsp:cNvPr id="0" name=""/>
        <dsp:cNvSpPr/>
      </dsp:nvSpPr>
      <dsp:spPr>
        <a:xfrm>
          <a:off x="1459173" y="3269453"/>
          <a:ext cx="1436290" cy="143629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Derecho a la Negociación Colectiva</a:t>
          </a:r>
          <a:endParaRPr lang="es-ES" sz="1400" kern="1200" dirty="0"/>
        </a:p>
      </dsp:txBody>
      <dsp:txXfrm>
        <a:off x="1669513" y="3479793"/>
        <a:ext cx="1015610" cy="10156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FD336-E13C-468B-AEB6-30D1A27E9AC1}">
      <dsp:nvSpPr>
        <dsp:cNvPr id="0" name=""/>
        <dsp:cNvSpPr/>
      </dsp:nvSpPr>
      <dsp:spPr>
        <a:xfrm>
          <a:off x="0" y="8825"/>
          <a:ext cx="2939381" cy="4341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t>2006</a:t>
          </a:r>
          <a:endParaRPr lang="es-ES" sz="2000" b="1" kern="1200" dirty="0"/>
        </a:p>
      </dsp:txBody>
      <dsp:txXfrm>
        <a:off x="0" y="8825"/>
        <a:ext cx="2939381" cy="434180"/>
      </dsp:txXfrm>
    </dsp:sp>
    <dsp:sp modelId="{5F5A2466-9FCB-4500-B735-15E0DEB40D6D}">
      <dsp:nvSpPr>
        <dsp:cNvPr id="0" name=""/>
        <dsp:cNvSpPr/>
      </dsp:nvSpPr>
      <dsp:spPr>
        <a:xfrm>
          <a:off x="3014" y="443006"/>
          <a:ext cx="2939381" cy="3019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L" sz="1600" kern="1200" dirty="0" smtClean="0"/>
            <a:t>Aguinaldos </a:t>
          </a:r>
          <a:endParaRPr lang="es-ES"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CL" sz="1600" kern="1200" dirty="0" smtClean="0"/>
            <a:t>Asignación de escolaridad</a:t>
          </a:r>
          <a:endParaRPr lang="es-CL"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CL" sz="1600" kern="1200" dirty="0" smtClean="0"/>
            <a:t>Clausulas de higiene y seguridad y condiciones ambientales.</a:t>
          </a:r>
          <a:endParaRPr lang="es-CL"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CL" sz="1600" kern="1200" dirty="0" smtClean="0"/>
            <a:t>Prestaciones de Colación</a:t>
          </a:r>
          <a:endParaRPr lang="es-CL"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CL" sz="1600" kern="1200" dirty="0" smtClean="0"/>
            <a:t>Vacaciones y días festivos extralegales</a:t>
          </a:r>
          <a:endParaRPr lang="es-ES" sz="1600" kern="1200" dirty="0"/>
        </a:p>
      </dsp:txBody>
      <dsp:txXfrm>
        <a:off x="3014" y="443006"/>
        <a:ext cx="2939381" cy="3019500"/>
      </dsp:txXfrm>
    </dsp:sp>
    <dsp:sp modelId="{E6754081-8E7B-46B7-890F-AE44246F15A2}">
      <dsp:nvSpPr>
        <dsp:cNvPr id="0" name=""/>
        <dsp:cNvSpPr/>
      </dsp:nvSpPr>
      <dsp:spPr>
        <a:xfrm>
          <a:off x="3353909" y="8825"/>
          <a:ext cx="2939381" cy="4341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b="1" kern="1200" dirty="0" smtClean="0"/>
            <a:t>2011</a:t>
          </a:r>
          <a:endParaRPr lang="es-ES" sz="1800" b="1" kern="1200" dirty="0"/>
        </a:p>
      </dsp:txBody>
      <dsp:txXfrm>
        <a:off x="3353909" y="8825"/>
        <a:ext cx="2939381" cy="434180"/>
      </dsp:txXfrm>
    </dsp:sp>
    <dsp:sp modelId="{23DD756B-8B35-40B7-BA94-3DE586A52EEA}">
      <dsp:nvSpPr>
        <dsp:cNvPr id="0" name=""/>
        <dsp:cNvSpPr/>
      </dsp:nvSpPr>
      <dsp:spPr>
        <a:xfrm>
          <a:off x="3353909" y="443006"/>
          <a:ext cx="2939381" cy="3019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L" sz="1600" kern="1200" dirty="0" smtClean="0"/>
            <a:t>Aguinaldos</a:t>
          </a:r>
          <a:endParaRPr lang="es-ES"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CL" sz="1600" kern="1200" dirty="0" smtClean="0"/>
            <a:t>Asignación escolaridad</a:t>
          </a:r>
          <a:endParaRPr lang="es-CL"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CL" sz="1600" kern="1200" dirty="0" smtClean="0"/>
            <a:t>Gratificación convencional garantizada</a:t>
          </a:r>
          <a:endParaRPr lang="es-CL"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CL" sz="1600" kern="1200" dirty="0" smtClean="0"/>
            <a:t>Bono por sección o función</a:t>
          </a:r>
          <a:endParaRPr lang="es-CL"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CL" sz="1600" kern="1200" dirty="0" smtClean="0"/>
            <a:t>Bono por condiciones y tiempos especiales de trabajo</a:t>
          </a:r>
          <a:endParaRPr lang="es-ES" sz="1600" kern="1200" dirty="0"/>
        </a:p>
      </dsp:txBody>
      <dsp:txXfrm>
        <a:off x="3353909" y="443006"/>
        <a:ext cx="2939381" cy="3019500"/>
      </dsp:txXfrm>
    </dsp:sp>
    <dsp:sp modelId="{0136A35A-0DFF-4D63-AD7C-81F202549A2E}">
      <dsp:nvSpPr>
        <dsp:cNvPr id="0" name=""/>
        <dsp:cNvSpPr/>
      </dsp:nvSpPr>
      <dsp:spPr>
        <a:xfrm>
          <a:off x="6704804" y="8825"/>
          <a:ext cx="2939381" cy="4341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b="1" kern="1200" dirty="0" smtClean="0"/>
            <a:t>2016</a:t>
          </a:r>
          <a:endParaRPr lang="es-ES" sz="1800" b="1" kern="1200" dirty="0"/>
        </a:p>
      </dsp:txBody>
      <dsp:txXfrm>
        <a:off x="6704804" y="8825"/>
        <a:ext cx="2939381" cy="434180"/>
      </dsp:txXfrm>
    </dsp:sp>
    <dsp:sp modelId="{3FCBA22D-E0F3-46EB-95BC-A0DDBF61874F}">
      <dsp:nvSpPr>
        <dsp:cNvPr id="0" name=""/>
        <dsp:cNvSpPr/>
      </dsp:nvSpPr>
      <dsp:spPr>
        <a:xfrm>
          <a:off x="6704804" y="443006"/>
          <a:ext cx="2939381" cy="3019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L" sz="1600" kern="1200" dirty="0" smtClean="0"/>
            <a:t>Aguinaldos</a:t>
          </a:r>
          <a:endParaRPr lang="es-ES"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CL" sz="1600" kern="1200" dirty="0" smtClean="0"/>
            <a:t>Asignación escolaridad</a:t>
          </a:r>
          <a:endParaRPr lang="es-CL"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CL" sz="1600" kern="1200" dirty="0" smtClean="0"/>
            <a:t>Gratificación convencional garantizada</a:t>
          </a:r>
          <a:endParaRPr lang="es-CL"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CL" sz="1600" kern="1200" dirty="0" smtClean="0"/>
            <a:t>Prestaciones de colación</a:t>
          </a:r>
          <a:endParaRPr lang="es-CL"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CL" sz="1600" kern="1200" dirty="0" smtClean="0"/>
            <a:t>Bonos por condiciones y tiempos especiales de trabajo</a:t>
          </a:r>
          <a:endParaRPr lang="es-CL" sz="1600" kern="1200" dirty="0"/>
        </a:p>
      </dsp:txBody>
      <dsp:txXfrm>
        <a:off x="6704804" y="443006"/>
        <a:ext cx="2939381" cy="3019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26B59-52A3-4DD6-ADF6-222B4D300650}">
      <dsp:nvSpPr>
        <dsp:cNvPr id="0" name=""/>
        <dsp:cNvSpPr/>
      </dsp:nvSpPr>
      <dsp:spPr>
        <a:xfrm>
          <a:off x="1917" y="1307"/>
          <a:ext cx="7539238" cy="167299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dirty="0" smtClean="0"/>
            <a:t>Trabajo</a:t>
          </a:r>
          <a:endParaRPr lang="es-ES" sz="6500" kern="1200" dirty="0"/>
        </a:p>
      </dsp:txBody>
      <dsp:txXfrm>
        <a:off x="50917" y="50307"/>
        <a:ext cx="7441238" cy="1574992"/>
      </dsp:txXfrm>
    </dsp:sp>
    <dsp:sp modelId="{1AB63B1B-97A7-45BE-AC31-92C7356474EC}">
      <dsp:nvSpPr>
        <dsp:cNvPr id="0" name=""/>
        <dsp:cNvSpPr/>
      </dsp:nvSpPr>
      <dsp:spPr>
        <a:xfrm>
          <a:off x="2784" y="1807746"/>
          <a:ext cx="3616845" cy="16668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kern="1200" dirty="0" smtClean="0"/>
            <a:t>Productivo</a:t>
          </a:r>
          <a:endParaRPr lang="es-ES" sz="4100" kern="1200" dirty="0"/>
        </a:p>
      </dsp:txBody>
      <dsp:txXfrm>
        <a:off x="51604" y="1856566"/>
        <a:ext cx="3519205" cy="1569201"/>
      </dsp:txXfrm>
    </dsp:sp>
    <dsp:sp modelId="{EFA575E9-FDDC-490D-96C9-B22C8FF9F7A8}">
      <dsp:nvSpPr>
        <dsp:cNvPr id="0" name=""/>
        <dsp:cNvSpPr/>
      </dsp:nvSpPr>
      <dsp:spPr>
        <a:xfrm>
          <a:off x="2784" y="3608036"/>
          <a:ext cx="3616845" cy="16668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L" sz="2100" b="0" i="0" kern="1200" dirty="0" smtClean="0"/>
            <a:t>Actividades humanas que producen bienes o servicios y que tienen un valor de cambio.</a:t>
          </a:r>
          <a:endParaRPr lang="es-ES" sz="2100" kern="1200" dirty="0"/>
        </a:p>
      </dsp:txBody>
      <dsp:txXfrm>
        <a:off x="51604" y="3656856"/>
        <a:ext cx="3519205" cy="1569201"/>
      </dsp:txXfrm>
    </dsp:sp>
    <dsp:sp modelId="{DFB50957-237F-472F-8515-FA37EA47A3B4}">
      <dsp:nvSpPr>
        <dsp:cNvPr id="0" name=""/>
        <dsp:cNvSpPr/>
      </dsp:nvSpPr>
      <dsp:spPr>
        <a:xfrm>
          <a:off x="3923444" y="1807746"/>
          <a:ext cx="3616845" cy="16668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kern="1200" dirty="0" smtClean="0"/>
            <a:t>Reproductivo</a:t>
          </a:r>
          <a:endParaRPr lang="es-ES" sz="4100" kern="1200" dirty="0"/>
        </a:p>
      </dsp:txBody>
      <dsp:txXfrm>
        <a:off x="3972264" y="1856566"/>
        <a:ext cx="3519205" cy="1569201"/>
      </dsp:txXfrm>
    </dsp:sp>
    <dsp:sp modelId="{0D66A5F7-8C55-4EB0-A3C0-554613A2DDC5}">
      <dsp:nvSpPr>
        <dsp:cNvPr id="0" name=""/>
        <dsp:cNvSpPr/>
      </dsp:nvSpPr>
      <dsp:spPr>
        <a:xfrm>
          <a:off x="3923444" y="3608036"/>
          <a:ext cx="3616845" cy="16668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Actividades que se realizan en el espacio doméstico y en el hogar propio. NO REMUNERADO</a:t>
          </a:r>
          <a:endParaRPr lang="es-ES" sz="2100" kern="1200" dirty="0"/>
        </a:p>
      </dsp:txBody>
      <dsp:txXfrm>
        <a:off x="3972264" y="3656856"/>
        <a:ext cx="3519205" cy="1569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12F55-2D20-49C6-8F93-CAF5484F4C55}">
      <dsp:nvSpPr>
        <dsp:cNvPr id="0" name=""/>
        <dsp:cNvSpPr/>
      </dsp:nvSpPr>
      <dsp:spPr>
        <a:xfrm>
          <a:off x="1914287" y="875"/>
          <a:ext cx="1519939" cy="987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Acumulación</a:t>
          </a:r>
          <a:endParaRPr lang="es-ES" sz="1700" kern="1200" dirty="0"/>
        </a:p>
      </dsp:txBody>
      <dsp:txXfrm>
        <a:off x="1962515" y="49103"/>
        <a:ext cx="1423483" cy="891504"/>
      </dsp:txXfrm>
    </dsp:sp>
    <dsp:sp modelId="{688D38C9-62DC-48AB-9764-C2B9CF0B4179}">
      <dsp:nvSpPr>
        <dsp:cNvPr id="0" name=""/>
        <dsp:cNvSpPr/>
      </dsp:nvSpPr>
      <dsp:spPr>
        <a:xfrm>
          <a:off x="1354940" y="494855"/>
          <a:ext cx="2638632" cy="2638632"/>
        </a:xfrm>
        <a:custGeom>
          <a:avLst/>
          <a:gdLst/>
          <a:ahLst/>
          <a:cxnLst/>
          <a:rect l="0" t="0" r="0" b="0"/>
          <a:pathLst>
            <a:path>
              <a:moveTo>
                <a:pt x="2283936" y="419258"/>
              </a:moveTo>
              <a:arcTo wR="1319316" hR="1319316" stAng="19018982" swAng="230520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A60DAF1-8077-4EA6-8039-F9DDC16E0A0D}">
      <dsp:nvSpPr>
        <dsp:cNvPr id="0" name=""/>
        <dsp:cNvSpPr/>
      </dsp:nvSpPr>
      <dsp:spPr>
        <a:xfrm>
          <a:off x="3056848" y="1979849"/>
          <a:ext cx="1519939" cy="987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Ganancia</a:t>
          </a:r>
          <a:endParaRPr lang="es-ES" sz="1700" kern="1200" dirty="0"/>
        </a:p>
      </dsp:txBody>
      <dsp:txXfrm>
        <a:off x="3105076" y="2028077"/>
        <a:ext cx="1423483" cy="891504"/>
      </dsp:txXfrm>
    </dsp:sp>
    <dsp:sp modelId="{662020C1-7505-4E71-9C1F-ED44319F7EBC}">
      <dsp:nvSpPr>
        <dsp:cNvPr id="0" name=""/>
        <dsp:cNvSpPr/>
      </dsp:nvSpPr>
      <dsp:spPr>
        <a:xfrm>
          <a:off x="1354940" y="494855"/>
          <a:ext cx="2638632" cy="2638632"/>
        </a:xfrm>
        <a:custGeom>
          <a:avLst/>
          <a:gdLst/>
          <a:ahLst/>
          <a:cxnLst/>
          <a:rect l="0" t="0" r="0" b="0"/>
          <a:pathLst>
            <a:path>
              <a:moveTo>
                <a:pt x="1724908" y="2574740"/>
              </a:moveTo>
              <a:arcTo wR="1319316" hR="1319316" stAng="4325747" swAng="214850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D47009-561A-4313-801F-540038762753}">
      <dsp:nvSpPr>
        <dsp:cNvPr id="0" name=""/>
        <dsp:cNvSpPr/>
      </dsp:nvSpPr>
      <dsp:spPr>
        <a:xfrm>
          <a:off x="771726" y="1979849"/>
          <a:ext cx="1519939" cy="9879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Inversión</a:t>
          </a:r>
          <a:endParaRPr lang="es-ES" sz="1700" kern="1200" dirty="0"/>
        </a:p>
      </dsp:txBody>
      <dsp:txXfrm>
        <a:off x="819954" y="2028077"/>
        <a:ext cx="1423483" cy="891504"/>
      </dsp:txXfrm>
    </dsp:sp>
    <dsp:sp modelId="{9C942147-7722-4C3C-99DA-E85513CBA3AB}">
      <dsp:nvSpPr>
        <dsp:cNvPr id="0" name=""/>
        <dsp:cNvSpPr/>
      </dsp:nvSpPr>
      <dsp:spPr>
        <a:xfrm>
          <a:off x="1354940" y="494855"/>
          <a:ext cx="2638632" cy="2638632"/>
        </a:xfrm>
        <a:custGeom>
          <a:avLst/>
          <a:gdLst/>
          <a:ahLst/>
          <a:cxnLst/>
          <a:rect l="0" t="0" r="0" b="0"/>
          <a:pathLst>
            <a:path>
              <a:moveTo>
                <a:pt x="4243" y="1213580"/>
              </a:moveTo>
              <a:arcTo wR="1319316" hR="1319316" stAng="11075812" swAng="230520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41ED9-1805-424C-AE9D-4FAEEBFCE5EF}">
      <dsp:nvSpPr>
        <dsp:cNvPr id="0" name=""/>
        <dsp:cNvSpPr/>
      </dsp:nvSpPr>
      <dsp:spPr>
        <a:xfrm rot="366994">
          <a:off x="1504582" y="35604"/>
          <a:ext cx="8143064" cy="6197778"/>
        </a:xfrm>
        <a:prstGeom prst="leftCircularArrow">
          <a:avLst>
            <a:gd name="adj1" fmla="val 5274"/>
            <a:gd name="adj2" fmla="val 312630"/>
            <a:gd name="adj3" fmla="val 14194141"/>
            <a:gd name="adj4" fmla="val 1714693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C5AE5-EE59-4033-83E3-DD833C90DA0E}">
      <dsp:nvSpPr>
        <dsp:cNvPr id="0" name=""/>
        <dsp:cNvSpPr/>
      </dsp:nvSpPr>
      <dsp:spPr>
        <a:xfrm>
          <a:off x="807921" y="157415"/>
          <a:ext cx="2219399" cy="110969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Salarios</a:t>
          </a:r>
          <a:endParaRPr lang="es-ES" sz="1700" kern="1200" dirty="0"/>
        </a:p>
      </dsp:txBody>
      <dsp:txXfrm>
        <a:off x="862092" y="211586"/>
        <a:ext cx="2111057" cy="1001357"/>
      </dsp:txXfrm>
    </dsp:sp>
    <dsp:sp modelId="{6B564CF0-C802-4BEB-B059-B55E473E51AA}">
      <dsp:nvSpPr>
        <dsp:cNvPr id="0" name=""/>
        <dsp:cNvSpPr/>
      </dsp:nvSpPr>
      <dsp:spPr>
        <a:xfrm>
          <a:off x="7373680" y="140449"/>
          <a:ext cx="2219399" cy="110969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Tiempo de trabajo</a:t>
          </a:r>
        </a:p>
        <a:p>
          <a:pPr lvl="0" algn="ctr" defTabSz="755650">
            <a:lnSpc>
              <a:spcPct val="90000"/>
            </a:lnSpc>
            <a:spcBef>
              <a:spcPct val="0"/>
            </a:spcBef>
            <a:spcAft>
              <a:spcPct val="35000"/>
            </a:spcAft>
          </a:pPr>
          <a:r>
            <a:rPr lang="es-ES" sz="1700" kern="1200" dirty="0" smtClean="0"/>
            <a:t>(empresas)</a:t>
          </a:r>
          <a:endParaRPr lang="es-ES" sz="1700" kern="1200" dirty="0"/>
        </a:p>
      </dsp:txBody>
      <dsp:txXfrm>
        <a:off x="7427851" y="194620"/>
        <a:ext cx="2111057" cy="1001357"/>
      </dsp:txXfrm>
    </dsp:sp>
    <dsp:sp modelId="{197DC0A1-DC0F-4562-BC25-C666FEFB69AB}">
      <dsp:nvSpPr>
        <dsp:cNvPr id="0" name=""/>
        <dsp:cNvSpPr/>
      </dsp:nvSpPr>
      <dsp:spPr>
        <a:xfrm>
          <a:off x="7401745" y="1441261"/>
          <a:ext cx="2219399" cy="110969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Fuerza de trabajo</a:t>
          </a:r>
          <a:endParaRPr lang="es-ES" sz="1700" kern="1200" dirty="0"/>
        </a:p>
      </dsp:txBody>
      <dsp:txXfrm>
        <a:off x="7455916" y="1495432"/>
        <a:ext cx="2111057" cy="1001357"/>
      </dsp:txXfrm>
    </dsp:sp>
    <dsp:sp modelId="{170CBC0D-F678-45D0-84F9-E54C737604E4}">
      <dsp:nvSpPr>
        <dsp:cNvPr id="0" name=""/>
        <dsp:cNvSpPr/>
      </dsp:nvSpPr>
      <dsp:spPr>
        <a:xfrm>
          <a:off x="7413001" y="3168957"/>
          <a:ext cx="2219399" cy="110969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Reproducción de la población</a:t>
          </a:r>
          <a:endParaRPr lang="es-ES" sz="1700" kern="1200" dirty="0"/>
        </a:p>
      </dsp:txBody>
      <dsp:txXfrm>
        <a:off x="7467172" y="3223128"/>
        <a:ext cx="2111057" cy="1001357"/>
      </dsp:txXfrm>
    </dsp:sp>
    <dsp:sp modelId="{CFCAA42F-CBCC-42E5-B2D2-2A5D8E50B59C}">
      <dsp:nvSpPr>
        <dsp:cNvPr id="0" name=""/>
        <dsp:cNvSpPr/>
      </dsp:nvSpPr>
      <dsp:spPr>
        <a:xfrm>
          <a:off x="4515822" y="4114767"/>
          <a:ext cx="2219399" cy="130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Reproducción de bienes y servicios. Relaciones, afectos, salud, bien estar.</a:t>
          </a:r>
          <a:endParaRPr lang="es-ES" sz="1600" kern="1200" dirty="0"/>
        </a:p>
      </dsp:txBody>
      <dsp:txXfrm>
        <a:off x="4579768" y="4178713"/>
        <a:ext cx="2091507" cy="1182042"/>
      </dsp:txXfrm>
    </dsp:sp>
    <dsp:sp modelId="{875FCAE3-4B1F-4F4A-9AF6-0101023ED686}">
      <dsp:nvSpPr>
        <dsp:cNvPr id="0" name=""/>
        <dsp:cNvSpPr/>
      </dsp:nvSpPr>
      <dsp:spPr>
        <a:xfrm>
          <a:off x="711754" y="1915373"/>
          <a:ext cx="2572506" cy="162974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Salario del hogar</a:t>
          </a:r>
        </a:p>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r>
            <a:rPr lang="es-ES" sz="1600" kern="1200" dirty="0" smtClean="0"/>
            <a:t>Trabajo doméstico y de cuidado</a:t>
          </a:r>
        </a:p>
      </dsp:txBody>
      <dsp:txXfrm>
        <a:off x="791312" y="1994931"/>
        <a:ext cx="2413390" cy="1470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05A94-D921-4F79-9BF1-2BB6D0CB9B73}">
      <dsp:nvSpPr>
        <dsp:cNvPr id="0" name=""/>
        <dsp:cNvSpPr/>
      </dsp:nvSpPr>
      <dsp:spPr>
        <a:xfrm rot="16200000">
          <a:off x="1466505" y="1883856"/>
          <a:ext cx="3989102" cy="2437764"/>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95250" rIns="85725" bIns="95250" numCol="1" spcCol="1270" anchor="t" anchorCtr="0">
          <a:noAutofit/>
        </a:bodyPr>
        <a:lstStyle/>
        <a:p>
          <a:pPr lvl="0" algn="l" defTabSz="666750">
            <a:lnSpc>
              <a:spcPct val="90000"/>
            </a:lnSpc>
            <a:spcBef>
              <a:spcPct val="0"/>
            </a:spcBef>
            <a:spcAft>
              <a:spcPct val="35000"/>
            </a:spcAft>
          </a:pPr>
          <a:r>
            <a:rPr lang="es-ES" sz="1500" b="1" kern="1200" dirty="0" smtClean="0">
              <a:solidFill>
                <a:schemeClr val="bg1"/>
              </a:solidFill>
            </a:rPr>
            <a:t>Patriarcado:</a:t>
          </a:r>
        </a:p>
        <a:p>
          <a:pPr lvl="0" algn="l" defTabSz="666750">
            <a:lnSpc>
              <a:spcPct val="90000"/>
            </a:lnSpc>
            <a:spcBef>
              <a:spcPct val="0"/>
            </a:spcBef>
            <a:spcAft>
              <a:spcPct val="35000"/>
            </a:spcAft>
          </a:pPr>
          <a:r>
            <a:rPr lang="es-CL" sz="1800" b="1" kern="1200" dirty="0" smtClean="0">
              <a:solidFill>
                <a:schemeClr val="bg1"/>
              </a:solidFill>
            </a:rPr>
            <a:t>1</a:t>
          </a:r>
          <a:r>
            <a:rPr lang="es-CL" sz="1800" kern="1200" dirty="0" smtClean="0">
              <a:solidFill>
                <a:schemeClr val="bg1"/>
              </a:solidFill>
            </a:rPr>
            <a:t>.Provee la ordenación jerárquica sexual de la sociedad para el control político, social y económico.</a:t>
          </a:r>
        </a:p>
        <a:p>
          <a:pPr lvl="0" algn="l" defTabSz="666750">
            <a:lnSpc>
              <a:spcPct val="90000"/>
            </a:lnSpc>
            <a:spcBef>
              <a:spcPct val="0"/>
            </a:spcBef>
            <a:spcAft>
              <a:spcPct val="35000"/>
            </a:spcAft>
          </a:pPr>
          <a:r>
            <a:rPr lang="es-CL" sz="1800" b="1" kern="1200" dirty="0" smtClean="0">
              <a:solidFill>
                <a:schemeClr val="bg1"/>
              </a:solidFill>
            </a:rPr>
            <a:t>2</a:t>
          </a:r>
          <a:r>
            <a:rPr lang="es-CL" sz="1800" kern="1200" dirty="0" smtClean="0">
              <a:solidFill>
                <a:schemeClr val="bg1"/>
              </a:solidFill>
            </a:rPr>
            <a:t>. el trabajo doméstico es beneficioso para el capital, pero es también beneficioso para los hombres (como maridos, parejas o hijos) </a:t>
          </a:r>
          <a:endParaRPr lang="es-ES" sz="1800" kern="1200" dirty="0">
            <a:solidFill>
              <a:schemeClr val="bg1"/>
            </a:solidFill>
          </a:endParaRPr>
        </a:p>
      </dsp:txBody>
      <dsp:txXfrm rot="5400000">
        <a:off x="2361197" y="1227211"/>
        <a:ext cx="2318741" cy="3751056"/>
      </dsp:txXfrm>
    </dsp:sp>
    <dsp:sp modelId="{E3B518B4-1EE1-4726-9074-A1BF27411A15}">
      <dsp:nvSpPr>
        <dsp:cNvPr id="0" name=""/>
        <dsp:cNvSpPr/>
      </dsp:nvSpPr>
      <dsp:spPr>
        <a:xfrm rot="5400000">
          <a:off x="4014964" y="1883856"/>
          <a:ext cx="3989102" cy="2437764"/>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52400" rIns="91440" bIns="152400" numCol="1" spcCol="1270" anchor="t" anchorCtr="0">
          <a:noAutofit/>
        </a:bodyPr>
        <a:lstStyle/>
        <a:p>
          <a:pPr lvl="0" algn="l" defTabSz="1066800">
            <a:lnSpc>
              <a:spcPct val="90000"/>
            </a:lnSpc>
            <a:spcBef>
              <a:spcPct val="0"/>
            </a:spcBef>
            <a:spcAft>
              <a:spcPct val="35000"/>
            </a:spcAft>
          </a:pPr>
          <a:r>
            <a:rPr lang="es-ES" sz="2400" b="1" kern="1200" dirty="0" smtClean="0">
              <a:solidFill>
                <a:schemeClr val="bg1"/>
              </a:solidFill>
            </a:rPr>
            <a:t>Capitalismo:</a:t>
          </a:r>
        </a:p>
        <a:p>
          <a:pPr lvl="0" algn="l" defTabSz="1066800">
            <a:lnSpc>
              <a:spcPct val="90000"/>
            </a:lnSpc>
            <a:spcBef>
              <a:spcPct val="0"/>
            </a:spcBef>
            <a:spcAft>
              <a:spcPct val="35000"/>
            </a:spcAft>
          </a:pPr>
          <a:r>
            <a:rPr lang="es-CL" sz="2300" kern="1200" dirty="0" smtClean="0">
              <a:solidFill>
                <a:schemeClr val="bg1"/>
              </a:solidFill>
            </a:rPr>
            <a:t>Sistema de puestos vacantes, que crea jerarquías entre trabajadores/as</a:t>
          </a:r>
        </a:p>
        <a:p>
          <a:pPr lvl="0" algn="l" defTabSz="1066800">
            <a:lnSpc>
              <a:spcPct val="90000"/>
            </a:lnSpc>
            <a:spcBef>
              <a:spcPct val="0"/>
            </a:spcBef>
            <a:spcAft>
              <a:spcPct val="35000"/>
            </a:spcAft>
          </a:pPr>
          <a:endParaRPr lang="es-ES" sz="2400" kern="1200" dirty="0">
            <a:solidFill>
              <a:schemeClr val="bg1"/>
            </a:solidFill>
          </a:endParaRPr>
        </a:p>
      </dsp:txBody>
      <dsp:txXfrm rot="-5400000">
        <a:off x="4790633" y="1227211"/>
        <a:ext cx="2318741" cy="3751056"/>
      </dsp:txXfrm>
    </dsp:sp>
    <dsp:sp modelId="{E7A8BB8B-B9FC-434C-9D35-6757D9F63EC7}">
      <dsp:nvSpPr>
        <dsp:cNvPr id="0" name=""/>
        <dsp:cNvSpPr/>
      </dsp:nvSpPr>
      <dsp:spPr>
        <a:xfrm>
          <a:off x="3460807" y="0"/>
          <a:ext cx="2548458" cy="254833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81203-2C15-4B04-96C5-525A941EA2F2}">
      <dsp:nvSpPr>
        <dsp:cNvPr id="0" name=""/>
        <dsp:cNvSpPr/>
      </dsp:nvSpPr>
      <dsp:spPr>
        <a:xfrm rot="10800000">
          <a:off x="3460807" y="3656522"/>
          <a:ext cx="2548458" cy="254833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9EA4B-4FA2-4B0F-9874-7503F88E9FAF}">
      <dsp:nvSpPr>
        <dsp:cNvPr id="0" name=""/>
        <dsp:cNvSpPr/>
      </dsp:nvSpPr>
      <dsp:spPr>
        <a:xfrm>
          <a:off x="1595203" y="0"/>
          <a:ext cx="3158076" cy="2760556"/>
        </a:xfrm>
        <a:prstGeom prst="rightArrow">
          <a:avLst>
            <a:gd name="adj1" fmla="val 70000"/>
            <a:gd name="adj2" fmla="val 5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Periodo  industrial</a:t>
          </a:r>
          <a:endParaRPr lang="es-ES" sz="1500" kern="1200" dirty="0"/>
        </a:p>
        <a:p>
          <a:pPr marL="114300" lvl="1" indent="-114300" algn="l" defTabSz="666750">
            <a:lnSpc>
              <a:spcPct val="90000"/>
            </a:lnSpc>
            <a:spcBef>
              <a:spcPct val="0"/>
            </a:spcBef>
            <a:spcAft>
              <a:spcPct val="15000"/>
            </a:spcAft>
            <a:buChar char="••"/>
          </a:pPr>
          <a:r>
            <a:rPr lang="es-ES" sz="1500" kern="1200" dirty="0" smtClean="0"/>
            <a:t>Salarios y vida laboral estable</a:t>
          </a:r>
          <a:endParaRPr lang="es-ES" sz="1500" kern="1200" dirty="0"/>
        </a:p>
        <a:p>
          <a:pPr marL="114300" lvl="1" indent="-114300" algn="l" defTabSz="666750">
            <a:lnSpc>
              <a:spcPct val="90000"/>
            </a:lnSpc>
            <a:spcBef>
              <a:spcPct val="0"/>
            </a:spcBef>
            <a:spcAft>
              <a:spcPct val="15000"/>
            </a:spcAft>
            <a:buChar char="••"/>
          </a:pPr>
          <a:r>
            <a:rPr lang="es-ES" sz="1500" kern="1200" dirty="0" smtClean="0"/>
            <a:t>Estado interventor</a:t>
          </a:r>
          <a:endParaRPr lang="es-ES" sz="1500" kern="1200" dirty="0"/>
        </a:p>
      </dsp:txBody>
      <dsp:txXfrm>
        <a:off x="2384722" y="414083"/>
        <a:ext cx="1539562" cy="1932390"/>
      </dsp:txXfrm>
    </dsp:sp>
    <dsp:sp modelId="{CB9C190F-CE59-48D9-B103-263385B0C138}">
      <dsp:nvSpPr>
        <dsp:cNvPr id="0" name=""/>
        <dsp:cNvSpPr/>
      </dsp:nvSpPr>
      <dsp:spPr>
        <a:xfrm>
          <a:off x="805684" y="590758"/>
          <a:ext cx="1579038" cy="1579038"/>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smtClean="0"/>
            <a:t>Salario familiar</a:t>
          </a:r>
          <a:endParaRPr lang="es-ES" sz="2400" b="1" kern="1200" dirty="0"/>
        </a:p>
      </dsp:txBody>
      <dsp:txXfrm>
        <a:off x="1036929" y="822003"/>
        <a:ext cx="1116548" cy="1116548"/>
      </dsp:txXfrm>
    </dsp:sp>
    <dsp:sp modelId="{A0BA9F0E-785D-4331-B633-87A656C45980}">
      <dsp:nvSpPr>
        <dsp:cNvPr id="0" name=""/>
        <dsp:cNvSpPr/>
      </dsp:nvSpPr>
      <dsp:spPr>
        <a:xfrm>
          <a:off x="5780456" y="0"/>
          <a:ext cx="3158076" cy="2760556"/>
        </a:xfrm>
        <a:prstGeom prst="rightArrow">
          <a:avLst>
            <a:gd name="adj1" fmla="val 70000"/>
            <a:gd name="adj2" fmla="val 5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Periodo actual</a:t>
          </a:r>
          <a:endParaRPr lang="es-ES" sz="1500" kern="1200" dirty="0"/>
        </a:p>
        <a:p>
          <a:pPr marL="114300" lvl="1" indent="-114300" algn="l" defTabSz="666750">
            <a:lnSpc>
              <a:spcPct val="90000"/>
            </a:lnSpc>
            <a:spcBef>
              <a:spcPct val="0"/>
            </a:spcBef>
            <a:spcAft>
              <a:spcPct val="15000"/>
            </a:spcAft>
            <a:buChar char="••"/>
          </a:pPr>
          <a:r>
            <a:rPr lang="es-ES" sz="1500" kern="1200" dirty="0" smtClean="0"/>
            <a:t>Contención salarial y endeudamiento</a:t>
          </a:r>
          <a:endParaRPr lang="es-ES" sz="1500" kern="1200" dirty="0"/>
        </a:p>
        <a:p>
          <a:pPr marL="114300" lvl="1" indent="-114300" algn="l" defTabSz="666750">
            <a:lnSpc>
              <a:spcPct val="90000"/>
            </a:lnSpc>
            <a:spcBef>
              <a:spcPct val="0"/>
            </a:spcBef>
            <a:spcAft>
              <a:spcPct val="15000"/>
            </a:spcAft>
            <a:buChar char="••"/>
          </a:pPr>
          <a:r>
            <a:rPr lang="es-ES" sz="1500" kern="1200" dirty="0" smtClean="0"/>
            <a:t>Estado subsidiario</a:t>
          </a:r>
          <a:endParaRPr lang="es-ES" sz="1500" kern="1200" dirty="0"/>
        </a:p>
        <a:p>
          <a:pPr marL="114300" lvl="1" indent="-114300" algn="l" defTabSz="666750">
            <a:lnSpc>
              <a:spcPct val="90000"/>
            </a:lnSpc>
            <a:spcBef>
              <a:spcPct val="0"/>
            </a:spcBef>
            <a:spcAft>
              <a:spcPct val="15000"/>
            </a:spcAft>
            <a:buChar char="••"/>
          </a:pPr>
          <a:endParaRPr lang="es-ES" sz="1500" kern="1200" dirty="0"/>
        </a:p>
      </dsp:txBody>
      <dsp:txXfrm>
        <a:off x="6569975" y="414083"/>
        <a:ext cx="1539562" cy="1932390"/>
      </dsp:txXfrm>
    </dsp:sp>
    <dsp:sp modelId="{80FD7C95-4244-4D67-8EBB-2FCCDDEC355D}">
      <dsp:nvSpPr>
        <dsp:cNvPr id="0" name=""/>
        <dsp:cNvSpPr/>
      </dsp:nvSpPr>
      <dsp:spPr>
        <a:xfrm>
          <a:off x="4990937" y="590758"/>
          <a:ext cx="1579038" cy="1579038"/>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Familia con dos proveedores</a:t>
          </a:r>
          <a:endParaRPr lang="es-ES" sz="1400" b="1" kern="1200" dirty="0"/>
        </a:p>
      </dsp:txBody>
      <dsp:txXfrm>
        <a:off x="5222182" y="822003"/>
        <a:ext cx="1116548" cy="11165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D1C58-0EF3-4B01-B847-A8B5ED0D3657}">
      <dsp:nvSpPr>
        <dsp:cNvPr id="0" name=""/>
        <dsp:cNvSpPr/>
      </dsp:nvSpPr>
      <dsp:spPr>
        <a:xfrm>
          <a:off x="1689459" y="1732600"/>
          <a:ext cx="2005061" cy="10025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Características generales</a:t>
          </a:r>
          <a:endParaRPr lang="es-ES" sz="2000" kern="1200" dirty="0"/>
        </a:p>
      </dsp:txBody>
      <dsp:txXfrm>
        <a:off x="1718822" y="1761963"/>
        <a:ext cx="1946335" cy="943804"/>
      </dsp:txXfrm>
    </dsp:sp>
    <dsp:sp modelId="{B6D931D1-1453-4F39-89DD-A397AA8F920F}">
      <dsp:nvSpPr>
        <dsp:cNvPr id="0" name=""/>
        <dsp:cNvSpPr/>
      </dsp:nvSpPr>
      <dsp:spPr>
        <a:xfrm rot="19457599">
          <a:off x="3601684" y="1918419"/>
          <a:ext cx="987696" cy="54438"/>
        </a:xfrm>
        <a:custGeom>
          <a:avLst/>
          <a:gdLst/>
          <a:ahLst/>
          <a:cxnLst/>
          <a:rect l="0" t="0" r="0" b="0"/>
          <a:pathLst>
            <a:path>
              <a:moveTo>
                <a:pt x="0" y="27219"/>
              </a:moveTo>
              <a:lnTo>
                <a:pt x="987696" y="272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70840" y="1920946"/>
        <a:ext cx="49384" cy="49384"/>
      </dsp:txXfrm>
    </dsp:sp>
    <dsp:sp modelId="{BC1BC6E5-E33F-4E5A-9749-E0E542B28A02}">
      <dsp:nvSpPr>
        <dsp:cNvPr id="0" name=""/>
        <dsp:cNvSpPr/>
      </dsp:nvSpPr>
      <dsp:spPr>
        <a:xfrm>
          <a:off x="4496544" y="1156145"/>
          <a:ext cx="2005061" cy="10025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Capitalismo Histórico</a:t>
          </a:r>
          <a:endParaRPr lang="es-ES" sz="2000" kern="1200" dirty="0"/>
        </a:p>
      </dsp:txBody>
      <dsp:txXfrm>
        <a:off x="4525907" y="1185508"/>
        <a:ext cx="1946335" cy="943804"/>
      </dsp:txXfrm>
    </dsp:sp>
    <dsp:sp modelId="{2739B31B-9C01-4CC6-8876-701B1C7D3329}">
      <dsp:nvSpPr>
        <dsp:cNvPr id="0" name=""/>
        <dsp:cNvSpPr/>
      </dsp:nvSpPr>
      <dsp:spPr>
        <a:xfrm rot="18289469">
          <a:off x="6200399" y="1053736"/>
          <a:ext cx="1404437" cy="54438"/>
        </a:xfrm>
        <a:custGeom>
          <a:avLst/>
          <a:gdLst/>
          <a:ahLst/>
          <a:cxnLst/>
          <a:rect l="0" t="0" r="0" b="0"/>
          <a:pathLst>
            <a:path>
              <a:moveTo>
                <a:pt x="0" y="27219"/>
              </a:moveTo>
              <a:lnTo>
                <a:pt x="1404437" y="2721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867507" y="1045844"/>
        <a:ext cx="70221" cy="70221"/>
      </dsp:txXfrm>
    </dsp:sp>
    <dsp:sp modelId="{95623821-C59A-478F-822A-BEC7C349CC3C}">
      <dsp:nvSpPr>
        <dsp:cNvPr id="0" name=""/>
        <dsp:cNvSpPr/>
      </dsp:nvSpPr>
      <dsp:spPr>
        <a:xfrm>
          <a:off x="7303630" y="3235"/>
          <a:ext cx="2005061" cy="10025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División sexual, social e internacional del Trabajo</a:t>
          </a:r>
          <a:endParaRPr lang="es-ES" sz="1800" kern="1200" dirty="0"/>
        </a:p>
      </dsp:txBody>
      <dsp:txXfrm>
        <a:off x="7332993" y="32598"/>
        <a:ext cx="1946335" cy="943804"/>
      </dsp:txXfrm>
    </dsp:sp>
    <dsp:sp modelId="{3F212CE1-6B8A-4134-B66D-C422392DE902}">
      <dsp:nvSpPr>
        <dsp:cNvPr id="0" name=""/>
        <dsp:cNvSpPr/>
      </dsp:nvSpPr>
      <dsp:spPr>
        <a:xfrm>
          <a:off x="6501606" y="1630191"/>
          <a:ext cx="802024" cy="54438"/>
        </a:xfrm>
        <a:custGeom>
          <a:avLst/>
          <a:gdLst/>
          <a:ahLst/>
          <a:cxnLst/>
          <a:rect l="0" t="0" r="0" b="0"/>
          <a:pathLst>
            <a:path>
              <a:moveTo>
                <a:pt x="0" y="27219"/>
              </a:moveTo>
              <a:lnTo>
                <a:pt x="802024" y="2721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882567" y="1637360"/>
        <a:ext cx="40101" cy="40101"/>
      </dsp:txXfrm>
    </dsp:sp>
    <dsp:sp modelId="{DE839C12-0922-46F1-AB04-D08214A20052}">
      <dsp:nvSpPr>
        <dsp:cNvPr id="0" name=""/>
        <dsp:cNvSpPr/>
      </dsp:nvSpPr>
      <dsp:spPr>
        <a:xfrm>
          <a:off x="7303630" y="1156145"/>
          <a:ext cx="2005061" cy="10025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Sistema económico integrado en las finanzas</a:t>
          </a:r>
          <a:endParaRPr lang="es-ES" sz="1800" kern="1200" dirty="0"/>
        </a:p>
      </dsp:txBody>
      <dsp:txXfrm>
        <a:off x="7332993" y="1185508"/>
        <a:ext cx="1946335" cy="943804"/>
      </dsp:txXfrm>
    </dsp:sp>
    <dsp:sp modelId="{A367E63D-AE74-4962-AA6A-BFD40DABE950}">
      <dsp:nvSpPr>
        <dsp:cNvPr id="0" name=""/>
        <dsp:cNvSpPr/>
      </dsp:nvSpPr>
      <dsp:spPr>
        <a:xfrm rot="3310531">
          <a:off x="6200399" y="2206646"/>
          <a:ext cx="1404437" cy="54438"/>
        </a:xfrm>
        <a:custGeom>
          <a:avLst/>
          <a:gdLst/>
          <a:ahLst/>
          <a:cxnLst/>
          <a:rect l="0" t="0" r="0" b="0"/>
          <a:pathLst>
            <a:path>
              <a:moveTo>
                <a:pt x="0" y="27219"/>
              </a:moveTo>
              <a:lnTo>
                <a:pt x="1404437" y="2721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867507" y="2198755"/>
        <a:ext cx="70221" cy="70221"/>
      </dsp:txXfrm>
    </dsp:sp>
    <dsp:sp modelId="{C4A567A5-2A03-4911-BFF8-29293D0EBD67}">
      <dsp:nvSpPr>
        <dsp:cNvPr id="0" name=""/>
        <dsp:cNvSpPr/>
      </dsp:nvSpPr>
      <dsp:spPr>
        <a:xfrm>
          <a:off x="7303630" y="2309055"/>
          <a:ext cx="2763756" cy="10025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Sistema de doble apropiación del excedente </a:t>
          </a:r>
          <a:r>
            <a:rPr lang="es-ES" sz="1200" kern="1200" dirty="0" smtClean="0"/>
            <a:t>(en las relaciones sociales de producción y en la relación económica Centro- Periferia)</a:t>
          </a:r>
          <a:endParaRPr lang="es-ES" sz="1200" kern="1200" dirty="0"/>
        </a:p>
      </dsp:txBody>
      <dsp:txXfrm>
        <a:off x="7332993" y="2338418"/>
        <a:ext cx="2705030" cy="943804"/>
      </dsp:txXfrm>
    </dsp:sp>
    <dsp:sp modelId="{4F5A010F-6635-446F-89AF-1533DA47CD62}">
      <dsp:nvSpPr>
        <dsp:cNvPr id="0" name=""/>
        <dsp:cNvSpPr/>
      </dsp:nvSpPr>
      <dsp:spPr>
        <a:xfrm rot="2142401">
          <a:off x="3601684" y="2494874"/>
          <a:ext cx="987696" cy="54438"/>
        </a:xfrm>
        <a:custGeom>
          <a:avLst/>
          <a:gdLst/>
          <a:ahLst/>
          <a:cxnLst/>
          <a:rect l="0" t="0" r="0" b="0"/>
          <a:pathLst>
            <a:path>
              <a:moveTo>
                <a:pt x="0" y="27219"/>
              </a:moveTo>
              <a:lnTo>
                <a:pt x="987696" y="272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70840" y="2497401"/>
        <a:ext cx="49384" cy="49384"/>
      </dsp:txXfrm>
    </dsp:sp>
    <dsp:sp modelId="{E144E15C-6007-4404-A403-C52B6164FF35}">
      <dsp:nvSpPr>
        <dsp:cNvPr id="0" name=""/>
        <dsp:cNvSpPr/>
      </dsp:nvSpPr>
      <dsp:spPr>
        <a:xfrm>
          <a:off x="4496544" y="2309055"/>
          <a:ext cx="2005061" cy="10025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Organización política Interestatal</a:t>
          </a:r>
          <a:endParaRPr lang="es-ES" sz="2000" kern="1200" dirty="0"/>
        </a:p>
      </dsp:txBody>
      <dsp:txXfrm>
        <a:off x="4525907" y="2338418"/>
        <a:ext cx="1946335" cy="9438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29AD0-4D1C-43A7-BAB7-F1BC1D39E9E4}">
      <dsp:nvSpPr>
        <dsp:cNvPr id="0" name=""/>
        <dsp:cNvSpPr/>
      </dsp:nvSpPr>
      <dsp:spPr>
        <a:xfrm>
          <a:off x="611234" y="1358763"/>
          <a:ext cx="1645925" cy="73567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Componentes del Sistema</a:t>
          </a:r>
          <a:endParaRPr lang="es-ES" sz="1600" kern="1200" dirty="0"/>
        </a:p>
      </dsp:txBody>
      <dsp:txXfrm>
        <a:off x="632781" y="1380310"/>
        <a:ext cx="1602831" cy="692584"/>
      </dsp:txXfrm>
    </dsp:sp>
    <dsp:sp modelId="{CA3A0DDD-27E1-4922-A0CD-EF3EA0472EFD}">
      <dsp:nvSpPr>
        <dsp:cNvPr id="0" name=""/>
        <dsp:cNvSpPr/>
      </dsp:nvSpPr>
      <dsp:spPr>
        <a:xfrm rot="19568868">
          <a:off x="2174205" y="1439879"/>
          <a:ext cx="978673" cy="28273"/>
        </a:xfrm>
        <a:custGeom>
          <a:avLst/>
          <a:gdLst/>
          <a:ahLst/>
          <a:cxnLst/>
          <a:rect l="0" t="0" r="0" b="0"/>
          <a:pathLst>
            <a:path>
              <a:moveTo>
                <a:pt x="0" y="14136"/>
              </a:moveTo>
              <a:lnTo>
                <a:pt x="978673" y="1413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639076" y="1429549"/>
        <a:ext cx="48933" cy="48933"/>
      </dsp:txXfrm>
    </dsp:sp>
    <dsp:sp modelId="{8DA1F143-84E7-4C30-AD18-234EA06C456D}">
      <dsp:nvSpPr>
        <dsp:cNvPr id="0" name=""/>
        <dsp:cNvSpPr/>
      </dsp:nvSpPr>
      <dsp:spPr>
        <a:xfrm>
          <a:off x="3069926" y="741513"/>
          <a:ext cx="1452481" cy="87983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Zonas económicas</a:t>
          </a:r>
          <a:endParaRPr lang="es-ES" sz="2000" kern="1200" dirty="0"/>
        </a:p>
      </dsp:txBody>
      <dsp:txXfrm>
        <a:off x="3095695" y="767282"/>
        <a:ext cx="1400943" cy="828294"/>
      </dsp:txXfrm>
    </dsp:sp>
    <dsp:sp modelId="{03C2B13A-7170-462B-B12D-8A7DD4EB5DC5}">
      <dsp:nvSpPr>
        <dsp:cNvPr id="0" name=""/>
        <dsp:cNvSpPr/>
      </dsp:nvSpPr>
      <dsp:spPr>
        <a:xfrm rot="19488984">
          <a:off x="4396876" y="771375"/>
          <a:ext cx="1374240" cy="28273"/>
        </a:xfrm>
        <a:custGeom>
          <a:avLst/>
          <a:gdLst/>
          <a:ahLst/>
          <a:cxnLst/>
          <a:rect l="0" t="0" r="0" b="0"/>
          <a:pathLst>
            <a:path>
              <a:moveTo>
                <a:pt x="0" y="14136"/>
              </a:moveTo>
              <a:lnTo>
                <a:pt x="1374240" y="1413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049641" y="751156"/>
        <a:ext cx="68712" cy="68712"/>
      </dsp:txXfrm>
    </dsp:sp>
    <dsp:sp modelId="{184F195D-A8B4-4567-BDD5-993DD10962BA}">
      <dsp:nvSpPr>
        <dsp:cNvPr id="0" name=""/>
        <dsp:cNvSpPr/>
      </dsp:nvSpPr>
      <dsp:spPr>
        <a:xfrm>
          <a:off x="5645587" y="131824"/>
          <a:ext cx="1806811" cy="5155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Centro</a:t>
          </a:r>
          <a:r>
            <a:rPr lang="es-ES" sz="1100" kern="1200" dirty="0" smtClean="0"/>
            <a:t> (Estados dominantes, tecnología, agro industria más eficiente</a:t>
          </a:r>
          <a:r>
            <a:rPr lang="es-ES" sz="700" kern="1200" dirty="0" smtClean="0"/>
            <a:t>) </a:t>
          </a:r>
          <a:endParaRPr lang="es-ES" sz="700" kern="1200" dirty="0"/>
        </a:p>
      </dsp:txBody>
      <dsp:txXfrm>
        <a:off x="5660687" y="146924"/>
        <a:ext cx="1776611" cy="485340"/>
      </dsp:txXfrm>
    </dsp:sp>
    <dsp:sp modelId="{62FAC800-C8F9-4614-B1A2-522D4DF69F5D}">
      <dsp:nvSpPr>
        <dsp:cNvPr id="0" name=""/>
        <dsp:cNvSpPr/>
      </dsp:nvSpPr>
      <dsp:spPr>
        <a:xfrm rot="21058784">
          <a:off x="4515302" y="1077230"/>
          <a:ext cx="1148886" cy="28273"/>
        </a:xfrm>
        <a:custGeom>
          <a:avLst/>
          <a:gdLst/>
          <a:ahLst/>
          <a:cxnLst/>
          <a:rect l="0" t="0" r="0" b="0"/>
          <a:pathLst>
            <a:path>
              <a:moveTo>
                <a:pt x="0" y="14136"/>
              </a:moveTo>
              <a:lnTo>
                <a:pt x="1148886" y="1413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061023" y="1062644"/>
        <a:ext cx="57444" cy="57444"/>
      </dsp:txXfrm>
    </dsp:sp>
    <dsp:sp modelId="{EE1D16E4-764F-487A-ABF4-EA2F3D3CD244}">
      <dsp:nvSpPr>
        <dsp:cNvPr id="0" name=""/>
        <dsp:cNvSpPr/>
      </dsp:nvSpPr>
      <dsp:spPr>
        <a:xfrm>
          <a:off x="5657085" y="729961"/>
          <a:ext cx="1731613" cy="54268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err="1" smtClean="0"/>
            <a:t>Semiperiferia</a:t>
          </a:r>
          <a:r>
            <a:rPr lang="es-ES" sz="1200" b="1" kern="1200" dirty="0" smtClean="0"/>
            <a:t> </a:t>
          </a:r>
          <a:r>
            <a:rPr lang="es-ES" sz="1200" kern="1200" dirty="0" smtClean="0"/>
            <a:t>(Estados Intermediarios)</a:t>
          </a:r>
          <a:endParaRPr lang="es-ES" sz="1200" kern="1200" dirty="0"/>
        </a:p>
      </dsp:txBody>
      <dsp:txXfrm>
        <a:off x="5672980" y="745856"/>
        <a:ext cx="1699823" cy="510893"/>
      </dsp:txXfrm>
    </dsp:sp>
    <dsp:sp modelId="{993F53FD-2D19-4C81-A8ED-7F4A26C8B402}">
      <dsp:nvSpPr>
        <dsp:cNvPr id="0" name=""/>
        <dsp:cNvSpPr/>
      </dsp:nvSpPr>
      <dsp:spPr>
        <a:xfrm rot="1490702">
          <a:off x="4463992" y="1432479"/>
          <a:ext cx="1262296" cy="28273"/>
        </a:xfrm>
        <a:custGeom>
          <a:avLst/>
          <a:gdLst/>
          <a:ahLst/>
          <a:cxnLst/>
          <a:rect l="0" t="0" r="0" b="0"/>
          <a:pathLst>
            <a:path>
              <a:moveTo>
                <a:pt x="0" y="14136"/>
              </a:moveTo>
              <a:lnTo>
                <a:pt x="1262296" y="1413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063583" y="1415059"/>
        <a:ext cx="63114" cy="63114"/>
      </dsp:txXfrm>
    </dsp:sp>
    <dsp:sp modelId="{722F331D-0049-47AA-A578-A6908C093D48}">
      <dsp:nvSpPr>
        <dsp:cNvPr id="0" name=""/>
        <dsp:cNvSpPr/>
      </dsp:nvSpPr>
      <dsp:spPr>
        <a:xfrm>
          <a:off x="5667874" y="1381931"/>
          <a:ext cx="1728512" cy="65974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Periferia</a:t>
          </a:r>
          <a:r>
            <a:rPr lang="es-ES" sz="1400" kern="1200" dirty="0" smtClean="0"/>
            <a:t> (Estados débiles, productores de materias primas)</a:t>
          </a:r>
          <a:endParaRPr lang="es-ES" sz="1400" kern="1200" dirty="0"/>
        </a:p>
      </dsp:txBody>
      <dsp:txXfrm>
        <a:off x="5687197" y="1401254"/>
        <a:ext cx="1689866" cy="621097"/>
      </dsp:txXfrm>
    </dsp:sp>
    <dsp:sp modelId="{01F7E304-B4A5-4C18-84A5-056E691A5166}">
      <dsp:nvSpPr>
        <dsp:cNvPr id="0" name=""/>
        <dsp:cNvSpPr/>
      </dsp:nvSpPr>
      <dsp:spPr>
        <a:xfrm rot="2639282">
          <a:off x="2082946" y="2143788"/>
          <a:ext cx="1242094" cy="28273"/>
        </a:xfrm>
        <a:custGeom>
          <a:avLst/>
          <a:gdLst/>
          <a:ahLst/>
          <a:cxnLst/>
          <a:rect l="0" t="0" r="0" b="0"/>
          <a:pathLst>
            <a:path>
              <a:moveTo>
                <a:pt x="0" y="14136"/>
              </a:moveTo>
              <a:lnTo>
                <a:pt x="1242094" y="1413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672941" y="2126872"/>
        <a:ext cx="62104" cy="62104"/>
      </dsp:txXfrm>
    </dsp:sp>
    <dsp:sp modelId="{AD37D0E7-83B6-4985-9845-17815F586ADA}">
      <dsp:nvSpPr>
        <dsp:cNvPr id="0" name=""/>
        <dsp:cNvSpPr/>
      </dsp:nvSpPr>
      <dsp:spPr>
        <a:xfrm>
          <a:off x="3150827" y="2143883"/>
          <a:ext cx="1381192" cy="89072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Grupos Sociales</a:t>
          </a:r>
          <a:endParaRPr lang="es-ES" sz="2000" kern="1200" dirty="0"/>
        </a:p>
      </dsp:txBody>
      <dsp:txXfrm>
        <a:off x="3176915" y="2169971"/>
        <a:ext cx="1329016" cy="838550"/>
      </dsp:txXfrm>
    </dsp:sp>
    <dsp:sp modelId="{5CCF8019-3A29-446C-9F3C-6CBC9C09A656}">
      <dsp:nvSpPr>
        <dsp:cNvPr id="0" name=""/>
        <dsp:cNvSpPr/>
      </dsp:nvSpPr>
      <dsp:spPr>
        <a:xfrm rot="21125048">
          <a:off x="4516334" y="2348402"/>
          <a:ext cx="3292328" cy="28273"/>
        </a:xfrm>
        <a:custGeom>
          <a:avLst/>
          <a:gdLst/>
          <a:ahLst/>
          <a:cxnLst/>
          <a:rect l="0" t="0" r="0" b="0"/>
          <a:pathLst>
            <a:path>
              <a:moveTo>
                <a:pt x="0" y="14136"/>
              </a:moveTo>
              <a:lnTo>
                <a:pt x="3292328" y="1413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6080190" y="2280231"/>
        <a:ext cx="164616" cy="164616"/>
      </dsp:txXfrm>
    </dsp:sp>
    <dsp:sp modelId="{65435855-D288-4464-BD6F-601FEF2ABEF0}">
      <dsp:nvSpPr>
        <dsp:cNvPr id="0" name=""/>
        <dsp:cNvSpPr/>
      </dsp:nvSpPr>
      <dsp:spPr>
        <a:xfrm>
          <a:off x="7792977" y="1829393"/>
          <a:ext cx="1747598" cy="61287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Clases Sociales </a:t>
          </a:r>
          <a:r>
            <a:rPr lang="es-ES" sz="1200" kern="1200" dirty="0" smtClean="0"/>
            <a:t>(en función de las relacione de producción)</a:t>
          </a:r>
          <a:endParaRPr lang="es-ES" sz="1200" kern="1200" dirty="0"/>
        </a:p>
      </dsp:txBody>
      <dsp:txXfrm>
        <a:off x="7810927" y="1847343"/>
        <a:ext cx="1711698" cy="576975"/>
      </dsp:txXfrm>
    </dsp:sp>
    <dsp:sp modelId="{4840B08F-CFD6-4519-B87C-3CD27E1C67DA}">
      <dsp:nvSpPr>
        <dsp:cNvPr id="0" name=""/>
        <dsp:cNvSpPr/>
      </dsp:nvSpPr>
      <dsp:spPr>
        <a:xfrm rot="317719">
          <a:off x="4525004" y="2726821"/>
          <a:ext cx="3287722" cy="28273"/>
        </a:xfrm>
        <a:custGeom>
          <a:avLst/>
          <a:gdLst/>
          <a:ahLst/>
          <a:cxnLst/>
          <a:rect l="0" t="0" r="0" b="0"/>
          <a:pathLst>
            <a:path>
              <a:moveTo>
                <a:pt x="0" y="14136"/>
              </a:moveTo>
              <a:lnTo>
                <a:pt x="3287722" y="1413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6086672" y="2658764"/>
        <a:ext cx="164386" cy="164386"/>
      </dsp:txXfrm>
    </dsp:sp>
    <dsp:sp modelId="{C29E1206-AFE6-42B3-9D28-E249CC408E6C}">
      <dsp:nvSpPr>
        <dsp:cNvPr id="0" name=""/>
        <dsp:cNvSpPr/>
      </dsp:nvSpPr>
      <dsp:spPr>
        <a:xfrm>
          <a:off x="7805711" y="2622201"/>
          <a:ext cx="1691486" cy="54093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Grupos de Status </a:t>
          </a:r>
          <a:r>
            <a:rPr lang="es-ES" sz="1200" kern="1200" dirty="0" smtClean="0"/>
            <a:t>(Identificación cultural)</a:t>
          </a:r>
          <a:endParaRPr lang="es-ES" sz="1200" kern="1200" dirty="0"/>
        </a:p>
      </dsp:txBody>
      <dsp:txXfrm>
        <a:off x="7821554" y="2638044"/>
        <a:ext cx="1659800" cy="5092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0DF8A-FC01-446B-BFB6-96C52483EF14}">
      <dsp:nvSpPr>
        <dsp:cNvPr id="0" name=""/>
        <dsp:cNvSpPr/>
      </dsp:nvSpPr>
      <dsp:spPr>
        <a:xfrm>
          <a:off x="1478447" y="400397"/>
          <a:ext cx="5398617" cy="5398617"/>
        </a:xfrm>
        <a:prstGeom prst="pie">
          <a:avLst>
            <a:gd name="adj1" fmla="val 162000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A medida que incrementaba la riqueza e influencia, se desarrollo un </a:t>
          </a:r>
          <a:r>
            <a:rPr lang="es-ES" sz="1600" b="1" kern="1200" dirty="0" smtClean="0"/>
            <a:t>sistema-mundo integrado</a:t>
          </a:r>
          <a:endParaRPr lang="es-ES" sz="1600" b="1" kern="1200" dirty="0"/>
        </a:p>
      </dsp:txBody>
      <dsp:txXfrm>
        <a:off x="4239455" y="1399141"/>
        <a:ext cx="1992347" cy="1606731"/>
      </dsp:txXfrm>
    </dsp:sp>
    <dsp:sp modelId="{357F7ABB-5F75-484C-B0E1-5ED430A47768}">
      <dsp:nvSpPr>
        <dsp:cNvPr id="0" name=""/>
        <dsp:cNvSpPr/>
      </dsp:nvSpPr>
      <dsp:spPr>
        <a:xfrm>
          <a:off x="1514333" y="937791"/>
          <a:ext cx="5398617" cy="5398617"/>
        </a:xfrm>
        <a:prstGeom prst="pie">
          <a:avLst>
            <a:gd name="adj1" fmla="val 0"/>
            <a:gd name="adj2" fmla="val 54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r>
            <a:rPr lang="es-ES" sz="1600" kern="1200" dirty="0" smtClean="0"/>
            <a:t>Este sistema </a:t>
          </a:r>
          <a:r>
            <a:rPr lang="es-ES" sz="1600" b="1" kern="1200" dirty="0" smtClean="0"/>
            <a:t>explota </a:t>
          </a:r>
          <a:r>
            <a:rPr lang="es-ES" sz="1600" kern="1200" dirty="0" smtClean="0"/>
            <a:t>los recursos naturales y el trabajo de países más pobres, dificultando su desarrollo</a:t>
          </a:r>
          <a:endParaRPr lang="es-ES" sz="1600" kern="1200" dirty="0"/>
        </a:p>
      </dsp:txBody>
      <dsp:txXfrm>
        <a:off x="4310045" y="3733504"/>
        <a:ext cx="1992347" cy="1606731"/>
      </dsp:txXfrm>
    </dsp:sp>
    <dsp:sp modelId="{47E455CF-5B9E-4959-AE9A-BDBB545A7731}">
      <dsp:nvSpPr>
        <dsp:cNvPr id="0" name=""/>
        <dsp:cNvSpPr/>
      </dsp:nvSpPr>
      <dsp:spPr>
        <a:xfrm>
          <a:off x="817101" y="922297"/>
          <a:ext cx="5398617" cy="5398617"/>
        </a:xfrm>
        <a:prstGeom prst="pie">
          <a:avLst>
            <a:gd name="adj1" fmla="val 5400000"/>
            <a:gd name="adj2" fmla="val 108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r>
            <a:rPr lang="es-ES" sz="1800" kern="1200" dirty="0" smtClean="0"/>
            <a:t>Los países se benefician de </a:t>
          </a:r>
          <a:r>
            <a:rPr lang="es-ES" sz="1800" b="1" kern="1200" dirty="0" smtClean="0"/>
            <a:t>forma desigual </a:t>
          </a:r>
          <a:r>
            <a:rPr lang="es-ES" sz="1800" kern="1200" dirty="0" smtClean="0"/>
            <a:t>del sistema económico mundial moderno</a:t>
          </a:r>
          <a:endParaRPr lang="es-ES" sz="1800" kern="1200" dirty="0"/>
        </a:p>
      </dsp:txBody>
      <dsp:txXfrm>
        <a:off x="1427659" y="3718010"/>
        <a:ext cx="1992347" cy="1606731"/>
      </dsp:txXfrm>
    </dsp:sp>
    <dsp:sp modelId="{D9DE6F72-AF1C-45DA-86B7-38F306EBA536}">
      <dsp:nvSpPr>
        <dsp:cNvPr id="0" name=""/>
        <dsp:cNvSpPr/>
      </dsp:nvSpPr>
      <dsp:spPr>
        <a:xfrm>
          <a:off x="848089" y="380006"/>
          <a:ext cx="5398617" cy="5398617"/>
        </a:xfrm>
        <a:prstGeom prst="pie">
          <a:avLst>
            <a:gd name="adj1" fmla="val 108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El objetivo del capitalismo es </a:t>
          </a:r>
          <a:r>
            <a:rPr lang="es-ES" sz="1800" b="1" kern="1200" dirty="0" smtClean="0"/>
            <a:t>acumular, </a:t>
          </a:r>
          <a:r>
            <a:rPr lang="es-ES" sz="1800" kern="1200" dirty="0" smtClean="0"/>
            <a:t>ignora las fronteras para expandir su beneficio</a:t>
          </a:r>
          <a:endParaRPr lang="es-ES" sz="1800" kern="1200" dirty="0"/>
        </a:p>
      </dsp:txBody>
      <dsp:txXfrm>
        <a:off x="1458647" y="1376179"/>
        <a:ext cx="1992347" cy="16067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48DAA-A3D6-4E29-8089-2CECDD6B4B14}" type="datetimeFigureOut">
              <a:rPr lang="es-ES" smtClean="0"/>
              <a:t>20/08/2018</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364DF-79EF-4CBE-B425-D20717AB7F9C}" type="slidenum">
              <a:rPr lang="es-ES" smtClean="0"/>
              <a:t>‹Nº›</a:t>
            </a:fld>
            <a:endParaRPr lang="es-ES"/>
          </a:p>
        </p:txBody>
      </p:sp>
    </p:spTree>
    <p:extLst>
      <p:ext uri="{BB962C8B-B14F-4D97-AF65-F5344CB8AC3E}">
        <p14:creationId xmlns:p14="http://schemas.microsoft.com/office/powerpoint/2010/main" val="169672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fld id="{8FF856C5-D028-4DE2-9FE9-10F4238FAC0B}" type="slidenum">
              <a:rPr lang="es-ES" smtClean="0">
                <a:solidFill>
                  <a:prstClr val="black"/>
                </a:solidFill>
              </a:rPr>
              <a:pPr/>
              <a:t>2</a:t>
            </a:fld>
            <a:endParaRPr lang="es-ES">
              <a:solidFill>
                <a:prstClr val="black"/>
              </a:solidFill>
            </a:endParaRPr>
          </a:p>
        </p:txBody>
      </p:sp>
    </p:spTree>
    <p:extLst>
      <p:ext uri="{BB962C8B-B14F-4D97-AF65-F5344CB8AC3E}">
        <p14:creationId xmlns:p14="http://schemas.microsoft.com/office/powerpoint/2010/main" val="314157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L" altLang="es-CL" smtClean="0"/>
              <a:t>Objetivos:</a:t>
            </a:r>
          </a:p>
          <a:p>
            <a:pPr lvl="1" eaLnBrk="1" hangingPunct="1">
              <a:spcBef>
                <a:spcPct val="0"/>
              </a:spcBef>
            </a:pPr>
            <a:r>
              <a:rPr lang="es-CL" altLang="es-CL" smtClean="0"/>
              <a:t>Cautelar al máximo el derecho de propiedad y los mecanismos de acumulación del capital.</a:t>
            </a:r>
          </a:p>
          <a:p>
            <a:pPr lvl="1" eaLnBrk="1" hangingPunct="1">
              <a:spcBef>
                <a:spcPct val="0"/>
              </a:spcBef>
            </a:pPr>
            <a:r>
              <a:rPr lang="es-CL" altLang="es-CL" smtClean="0"/>
              <a:t>Restringir y debilitar los principales pilares de la libertad sindical: Sindicatos, Huelga y Negociación Colectiva.</a:t>
            </a:r>
          </a:p>
          <a:p>
            <a:pPr eaLnBrk="1" hangingPunct="1">
              <a:spcBef>
                <a:spcPct val="0"/>
              </a:spcBef>
            </a:pPr>
            <a:endParaRPr lang="es-CL" altLang="es-CL" i="1" smtClean="0">
              <a:solidFill>
                <a:schemeClr val="tx2"/>
              </a:solidFill>
            </a:endParaRPr>
          </a:p>
          <a:p>
            <a:pPr eaLnBrk="1" hangingPunct="1">
              <a:spcBef>
                <a:spcPct val="0"/>
              </a:spcBef>
            </a:pPr>
            <a:r>
              <a:rPr lang="es-CL" altLang="es-CL" i="1"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altLang="es-CL" smtClean="0">
                <a:solidFill>
                  <a:schemeClr val="tx2"/>
                </a:solidFill>
              </a:rPr>
              <a:t>(Piñera, 1990:108)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sha"/>
              </a:defRPr>
            </a:lvl1pPr>
            <a:lvl2pPr marL="742950" indent="-285750">
              <a:defRPr>
                <a:solidFill>
                  <a:schemeClr val="tx1"/>
                </a:solidFill>
                <a:latin typeface="Gisha"/>
              </a:defRPr>
            </a:lvl2pPr>
            <a:lvl3pPr marL="1143000" indent="-228600">
              <a:defRPr>
                <a:solidFill>
                  <a:schemeClr val="tx1"/>
                </a:solidFill>
                <a:latin typeface="Gisha"/>
              </a:defRPr>
            </a:lvl3pPr>
            <a:lvl4pPr marL="1600200" indent="-228600">
              <a:defRPr>
                <a:solidFill>
                  <a:schemeClr val="tx1"/>
                </a:solidFill>
                <a:latin typeface="Gisha"/>
              </a:defRPr>
            </a:lvl4pPr>
            <a:lvl5pPr marL="2057400" indent="-228600">
              <a:defRPr>
                <a:solidFill>
                  <a:schemeClr val="tx1"/>
                </a:solidFill>
                <a:latin typeface="Gisha"/>
              </a:defRPr>
            </a:lvl5pPr>
            <a:lvl6pPr marL="2514600" indent="-228600" eaLnBrk="0" fontAlgn="base" hangingPunct="0">
              <a:spcBef>
                <a:spcPct val="0"/>
              </a:spcBef>
              <a:spcAft>
                <a:spcPct val="0"/>
              </a:spcAft>
              <a:defRPr>
                <a:solidFill>
                  <a:schemeClr val="tx1"/>
                </a:solidFill>
                <a:latin typeface="Gisha"/>
              </a:defRPr>
            </a:lvl6pPr>
            <a:lvl7pPr marL="2971800" indent="-228600" eaLnBrk="0" fontAlgn="base" hangingPunct="0">
              <a:spcBef>
                <a:spcPct val="0"/>
              </a:spcBef>
              <a:spcAft>
                <a:spcPct val="0"/>
              </a:spcAft>
              <a:defRPr>
                <a:solidFill>
                  <a:schemeClr val="tx1"/>
                </a:solidFill>
                <a:latin typeface="Gisha"/>
              </a:defRPr>
            </a:lvl7pPr>
            <a:lvl8pPr marL="3429000" indent="-228600" eaLnBrk="0" fontAlgn="base" hangingPunct="0">
              <a:spcBef>
                <a:spcPct val="0"/>
              </a:spcBef>
              <a:spcAft>
                <a:spcPct val="0"/>
              </a:spcAft>
              <a:defRPr>
                <a:solidFill>
                  <a:schemeClr val="tx1"/>
                </a:solidFill>
                <a:latin typeface="Gisha"/>
              </a:defRPr>
            </a:lvl8pPr>
            <a:lvl9pPr marL="3886200" indent="-228600" eaLnBrk="0" fontAlgn="base" hangingPunct="0">
              <a:spcBef>
                <a:spcPct val="0"/>
              </a:spcBef>
              <a:spcAft>
                <a:spcPct val="0"/>
              </a:spcAft>
              <a:defRPr>
                <a:solidFill>
                  <a:schemeClr val="tx1"/>
                </a:solidFill>
                <a:latin typeface="Gisha"/>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A13718-0B50-4023-8AB0-C5B4EEC00BF0}" type="slidenum">
              <a:rPr kumimoji="0" lang="es-ES" altLang="es-CL"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s-ES" altLang="es-CL"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894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714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902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95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836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78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621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194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139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13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230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536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60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325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20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fld id="{8FF856C5-D028-4DE2-9FE9-10F4238FAC0B}" type="slidenum">
              <a:rPr lang="es-ES" smtClean="0">
                <a:solidFill>
                  <a:prstClr val="black"/>
                </a:solidFill>
              </a:rPr>
              <a:pPr/>
              <a:t>27</a:t>
            </a:fld>
            <a:endParaRPr lang="es-ES">
              <a:solidFill>
                <a:prstClr val="black"/>
              </a:solidFill>
            </a:endParaRPr>
          </a:p>
        </p:txBody>
      </p:sp>
    </p:spTree>
    <p:extLst>
      <p:ext uri="{BB962C8B-B14F-4D97-AF65-F5344CB8AC3E}">
        <p14:creationId xmlns:p14="http://schemas.microsoft.com/office/powerpoint/2010/main" val="1970497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701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fld id="{8FF856C5-D028-4DE2-9FE9-10F4238FAC0B}" type="slidenum">
              <a:rPr lang="es-ES" smtClean="0">
                <a:solidFill>
                  <a:prstClr val="black"/>
                </a:solidFill>
              </a:rPr>
              <a:pPr/>
              <a:t>29</a:t>
            </a:fld>
            <a:endParaRPr lang="es-ES">
              <a:solidFill>
                <a:prstClr val="black"/>
              </a:solidFill>
            </a:endParaRPr>
          </a:p>
        </p:txBody>
      </p:sp>
    </p:spTree>
    <p:extLst>
      <p:ext uri="{BB962C8B-B14F-4D97-AF65-F5344CB8AC3E}">
        <p14:creationId xmlns:p14="http://schemas.microsoft.com/office/powerpoint/2010/main" val="1817555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127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fld id="{8FF856C5-D028-4DE2-9FE9-10F4238FAC0B}" type="slidenum">
              <a:rPr lang="es-ES" smtClean="0">
                <a:solidFill>
                  <a:prstClr val="black"/>
                </a:solidFill>
              </a:rPr>
              <a:pPr/>
              <a:t>31</a:t>
            </a:fld>
            <a:endParaRPr lang="es-ES">
              <a:solidFill>
                <a:prstClr val="black"/>
              </a:solidFill>
            </a:endParaRPr>
          </a:p>
        </p:txBody>
      </p:sp>
    </p:spTree>
    <p:extLst>
      <p:ext uri="{BB962C8B-B14F-4D97-AF65-F5344CB8AC3E}">
        <p14:creationId xmlns:p14="http://schemas.microsoft.com/office/powerpoint/2010/main" val="1297726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56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827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299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224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51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45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688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617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66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06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83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366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404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fld id="{8FF856C5-D028-4DE2-9FE9-10F4238FAC0B}" type="slidenum">
              <a:rPr lang="es-ES" smtClean="0">
                <a:solidFill>
                  <a:prstClr val="black"/>
                </a:solidFill>
              </a:rPr>
              <a:pPr/>
              <a:t>9</a:t>
            </a:fld>
            <a:endParaRPr lang="es-ES">
              <a:solidFill>
                <a:prstClr val="black"/>
              </a:solidFill>
            </a:endParaRPr>
          </a:p>
        </p:txBody>
      </p:sp>
    </p:spTree>
    <p:extLst>
      <p:ext uri="{BB962C8B-B14F-4D97-AF65-F5344CB8AC3E}">
        <p14:creationId xmlns:p14="http://schemas.microsoft.com/office/powerpoint/2010/main" val="2739544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s-CL" dirty="0" smtClean="0"/>
              <a:t>Objetivos:</a:t>
            </a:r>
          </a:p>
          <a:p>
            <a:pPr lvl="1">
              <a:lnSpc>
                <a:spcPct val="100000"/>
              </a:lnSpc>
            </a:pPr>
            <a:r>
              <a:rPr lang="es-CL" dirty="0" smtClean="0"/>
              <a:t>Cautelar al máximo el derecho de propiedad y los mecanismos de acumulación del capital.</a:t>
            </a:r>
          </a:p>
          <a:p>
            <a:pPr lvl="1">
              <a:lnSpc>
                <a:spcPct val="100000"/>
              </a:lnSpc>
            </a:pPr>
            <a:r>
              <a:rPr lang="es-CL" dirty="0" smtClean="0"/>
              <a:t>Restringir y debilitar los principales pilares de la libertad sindical: Sindicatos, Huelga y Negociación Colectiva.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CL" i="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i="1" dirty="0" smtClean="0">
                <a:solidFill>
                  <a:schemeClr val="tx2"/>
                </a:solidFill>
              </a:rPr>
              <a:t>“Reemplazar la ‘lucha de clases’ (trabajadores versus empresarios) por la ‘lucha de empresas’ (trabajadores y empresarios de una misma empresa versus los de otra que compite con ellos), lo que es funcional a una economía libre de mercado.” </a:t>
            </a:r>
            <a:r>
              <a:rPr lang="es-CL" dirty="0" smtClean="0">
                <a:solidFill>
                  <a:schemeClr val="tx2"/>
                </a:solidFill>
              </a:rPr>
              <a:t>(Piñera, 1990:108)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56C5-D028-4DE2-9FE9-10F4238FAC0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26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solidFill>
                  <a:prstClr val="white">
                    <a:alpha val="80000"/>
                  </a:prstClr>
                </a:solidFill>
              </a:rPr>
              <a:pPr/>
              <a:t>8/20/2018</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white">
                    <a:alpha val="20000"/>
                  </a:prstClr>
                </a:solidFill>
              </a:rPr>
              <a:pPr/>
              <a:t>‹Nº›</a:t>
            </a:fld>
            <a:endParaRPr lang="en-US" dirty="0">
              <a:solidFill>
                <a:prstClr val="white">
                  <a:alpha val="20000"/>
                </a:prstClr>
              </a:solidFill>
            </a:endParaRPr>
          </a:p>
        </p:txBody>
      </p:sp>
    </p:spTree>
    <p:extLst>
      <p:ext uri="{BB962C8B-B14F-4D97-AF65-F5344CB8AC3E}">
        <p14:creationId xmlns:p14="http://schemas.microsoft.com/office/powerpoint/2010/main" val="404697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solidFill>
                  <a:prstClr val="white">
                    <a:alpha val="80000"/>
                  </a:prstClr>
                </a:solidFill>
              </a:rPr>
              <a:pPr/>
              <a:t>8/20/2018</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alpha val="20000"/>
                  </a:prstClr>
                </a:solidFill>
              </a:rPr>
              <a:pPr/>
              <a:t>‹Nº›</a:t>
            </a:fld>
            <a:endParaRPr lang="en-US" dirty="0">
              <a:solidFill>
                <a:prstClr val="white">
                  <a:alpha val="20000"/>
                </a:prstClr>
              </a:solidFill>
            </a:endParaRPr>
          </a:p>
        </p:txBody>
      </p:sp>
    </p:spTree>
    <p:extLst>
      <p:ext uri="{BB962C8B-B14F-4D97-AF65-F5344CB8AC3E}">
        <p14:creationId xmlns:p14="http://schemas.microsoft.com/office/powerpoint/2010/main" val="249267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solidFill>
                  <a:prstClr val="white">
                    <a:alpha val="80000"/>
                  </a:prstClr>
                </a:solidFill>
              </a:rPr>
              <a:pPr/>
              <a:t>8/20/2018</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alpha val="20000"/>
                  </a:prstClr>
                </a:solidFill>
              </a:rPr>
              <a:pPr/>
              <a:t>‹Nº›</a:t>
            </a:fld>
            <a:endParaRPr lang="en-US" dirty="0">
              <a:solidFill>
                <a:prstClr val="white">
                  <a:alpha val="20000"/>
                </a:prstClr>
              </a:solidFill>
            </a:endParaRPr>
          </a:p>
        </p:txBody>
      </p:sp>
    </p:spTree>
    <p:extLst>
      <p:ext uri="{BB962C8B-B14F-4D97-AF65-F5344CB8AC3E}">
        <p14:creationId xmlns:p14="http://schemas.microsoft.com/office/powerpoint/2010/main" val="85906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B5A2BD-8C10-49AB-8FC2-53CB7BD01AC6}" type="datetimeFigureOut">
              <a:rPr kumimoji="0" lang="en-US" sz="950" b="0" i="0" u="none" strike="noStrike" kern="1200" cap="none" spc="0" normalizeH="0" baseline="0" noProof="0">
                <a:ln>
                  <a:noFill/>
                </a:ln>
                <a:solidFill>
                  <a:prstClr val="white">
                    <a:alpha val="80000"/>
                  </a:prstClr>
                </a:solidFill>
                <a:effectLst/>
                <a:uLnTx/>
                <a:uFillTx/>
                <a:latin typeface="Gis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8/20/2018</a:t>
            </a:fld>
            <a:endParaRPr kumimoji="0" lang="en-US" sz="950" b="0" i="0" u="none" strike="noStrike" kern="1200" cap="none" spc="0" normalizeH="0" baseline="0" noProof="0" dirty="0">
              <a:ln>
                <a:noFill/>
              </a:ln>
              <a:solidFill>
                <a:prstClr val="white">
                  <a:alpha val="80000"/>
                </a:prstClr>
              </a:solidFill>
              <a:effectLst/>
              <a:uLnTx/>
              <a:uFillTx/>
              <a:latin typeface="Gisha"/>
              <a:ea typeface="+mn-ea"/>
              <a:cs typeface="+mn-cs"/>
            </a:endParaRPr>
          </a:p>
        </p:txBody>
      </p:sp>
      <p:sp>
        <p:nvSpPr>
          <p:cNvPr id="5" name="Footer Placeholder 7"/>
          <p:cNvSpPr>
            <a:spLocks noGrp="1"/>
          </p:cNvSpPr>
          <p:nvPr>
            <p:ph type="ftr" sz="quarter" idx="11"/>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all" spc="0" normalizeH="0" baseline="0" noProof="0">
              <a:ln>
                <a:noFill/>
              </a:ln>
              <a:solidFill>
                <a:prstClr val="white">
                  <a:alpha val="80000"/>
                </a:prstClr>
              </a:solidFill>
              <a:effectLst/>
              <a:uLnTx/>
              <a:uFillTx/>
              <a:latin typeface="Gisha"/>
              <a:ea typeface="+mn-ea"/>
              <a:cs typeface="+mn-cs"/>
            </a:endParaRPr>
          </a:p>
        </p:txBody>
      </p:sp>
      <p:sp>
        <p:nvSpPr>
          <p:cNvPr id="6" name="Slide Number Placeholder 8"/>
          <p:cNvSpPr>
            <a:spLocks noGrp="1"/>
          </p:cNvSpPr>
          <p:nvPr>
            <p:ph type="sldNum" sz="quarter" idx="12"/>
          </p:nvPr>
        </p:nvSpPr>
        <p:spPr/>
        <p:txBody>
          <a:bodyPr/>
          <a:lstStyle>
            <a:lvl1pPr defTabSz="91440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072159-829E-4673-B815-B9D30AB50A68}" type="slidenum">
              <a:rPr kumimoji="0" lang="en-US" sz="10300" b="0" i="0" u="none" strike="noStrike" kern="1200" cap="none" spc="0" normalizeH="0" baseline="0" noProof="0">
                <a:ln>
                  <a:noFill/>
                </a:ln>
                <a:solidFill>
                  <a:prstClr val="white">
                    <a:alpha val="2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300" b="0" i="0" u="none" strike="noStrike" kern="1200" cap="none" spc="0" normalizeH="0" baseline="0" noProof="0" dirty="0">
              <a:ln>
                <a:noFill/>
              </a:ln>
              <a:solidFill>
                <a:prstClr val="white">
                  <a:alpha val="20000"/>
                </a:prstClr>
              </a:solidFill>
              <a:effectLst/>
              <a:uLnTx/>
              <a:uFillTx/>
              <a:latin typeface="Trebuchet MS"/>
              <a:ea typeface="+mn-ea"/>
              <a:cs typeface="+mn-cs"/>
            </a:endParaRPr>
          </a:p>
        </p:txBody>
      </p:sp>
    </p:spTree>
    <p:extLst>
      <p:ext uri="{BB962C8B-B14F-4D97-AF65-F5344CB8AC3E}">
        <p14:creationId xmlns:p14="http://schemas.microsoft.com/office/powerpoint/2010/main" val="1568668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6B95B8-72B8-43C8-9DCD-13D30D3144EA}" type="datetimeFigureOut">
              <a:rPr kumimoji="0" lang="en-US" sz="950" b="0" i="0" u="none" strike="noStrike" kern="1200" cap="none" spc="0" normalizeH="0" baseline="0" noProof="0">
                <a:ln>
                  <a:noFill/>
                </a:ln>
                <a:solidFill>
                  <a:prstClr val="white">
                    <a:alpha val="80000"/>
                  </a:prstClr>
                </a:solidFill>
                <a:effectLst/>
                <a:uLnTx/>
                <a:uFillTx/>
                <a:latin typeface="Gis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8/20/2018</a:t>
            </a:fld>
            <a:endParaRPr kumimoji="0" lang="en-US" sz="950" b="0" i="0" u="none" strike="noStrike" kern="1200" cap="none" spc="0" normalizeH="0" baseline="0" noProof="0" dirty="0">
              <a:ln>
                <a:noFill/>
              </a:ln>
              <a:solidFill>
                <a:prstClr val="white">
                  <a:alpha val="80000"/>
                </a:prstClr>
              </a:solidFill>
              <a:effectLst/>
              <a:uLnTx/>
              <a:uFillTx/>
              <a:latin typeface="Gisha"/>
              <a:ea typeface="+mn-ea"/>
              <a:cs typeface="+mn-cs"/>
            </a:endParaRPr>
          </a:p>
        </p:txBody>
      </p:sp>
      <p:sp>
        <p:nvSpPr>
          <p:cNvPr id="5" name="Footer Placeholder 4"/>
          <p:cNvSpPr>
            <a:spLocks noGrp="1"/>
          </p:cNvSpPr>
          <p:nvPr>
            <p:ph type="ftr" sz="quarter" idx="11"/>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all" spc="0" normalizeH="0" baseline="0" noProof="0">
              <a:ln>
                <a:noFill/>
              </a:ln>
              <a:solidFill>
                <a:prstClr val="white">
                  <a:alpha val="80000"/>
                </a:prstClr>
              </a:solidFill>
              <a:effectLst/>
              <a:uLnTx/>
              <a:uFillTx/>
              <a:latin typeface="Gisha"/>
              <a:ea typeface="+mn-ea"/>
              <a:cs typeface="+mn-cs"/>
            </a:endParaRPr>
          </a:p>
        </p:txBody>
      </p:sp>
      <p:sp>
        <p:nvSpPr>
          <p:cNvPr id="6" name="Slide Number Placeholder 5"/>
          <p:cNvSpPr>
            <a:spLocks noGrp="1"/>
          </p:cNvSpPr>
          <p:nvPr>
            <p:ph type="sldNum" sz="quarter" idx="12"/>
          </p:nvPr>
        </p:nvSpPr>
        <p:spPr/>
        <p:txBody>
          <a:bodyPr/>
          <a:lstStyle>
            <a:lvl1pPr defTabSz="91440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995D84-0ECD-4946-978F-354902444357}" type="slidenum">
              <a:rPr kumimoji="0" lang="en-US" sz="10300" b="0" i="0" u="none" strike="noStrike" kern="1200" cap="none" spc="0" normalizeH="0" baseline="0" noProof="0">
                <a:ln>
                  <a:noFill/>
                </a:ln>
                <a:solidFill>
                  <a:prstClr val="white">
                    <a:alpha val="2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300" b="0" i="0" u="none" strike="noStrike" kern="1200" cap="none" spc="0" normalizeH="0" baseline="0" noProof="0" dirty="0">
              <a:ln>
                <a:noFill/>
              </a:ln>
              <a:solidFill>
                <a:prstClr val="white">
                  <a:alpha val="20000"/>
                </a:prstClr>
              </a:solidFill>
              <a:effectLst/>
              <a:uLnTx/>
              <a:uFillTx/>
              <a:latin typeface="Trebuchet MS"/>
              <a:ea typeface="+mn-ea"/>
              <a:cs typeface="+mn-cs"/>
            </a:endParaRPr>
          </a:p>
        </p:txBody>
      </p:sp>
    </p:spTree>
    <p:extLst>
      <p:ext uri="{BB962C8B-B14F-4D97-AF65-F5344CB8AC3E}">
        <p14:creationId xmlns:p14="http://schemas.microsoft.com/office/powerpoint/2010/main" val="3881219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673E62-78E2-4767-A902-A91F200C771F}" type="datetimeFigureOut">
              <a:rPr kumimoji="0" lang="en-US" sz="950" b="0" i="0" u="none" strike="noStrike" kern="1200" cap="none" spc="0" normalizeH="0" baseline="0" noProof="0">
                <a:ln>
                  <a:noFill/>
                </a:ln>
                <a:solidFill>
                  <a:prstClr val="white">
                    <a:alpha val="80000"/>
                  </a:prstClr>
                </a:solidFill>
                <a:effectLst/>
                <a:uLnTx/>
                <a:uFillTx/>
                <a:latin typeface="Gis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8/20/2018</a:t>
            </a:fld>
            <a:endParaRPr kumimoji="0" lang="en-US" sz="950" b="0" i="0" u="none" strike="noStrike" kern="1200" cap="none" spc="0" normalizeH="0" baseline="0" noProof="0" dirty="0">
              <a:ln>
                <a:noFill/>
              </a:ln>
              <a:solidFill>
                <a:prstClr val="white">
                  <a:alpha val="80000"/>
                </a:prstClr>
              </a:solidFill>
              <a:effectLst/>
              <a:uLnTx/>
              <a:uFillTx/>
              <a:latin typeface="Gisha"/>
              <a:ea typeface="+mn-ea"/>
              <a:cs typeface="+mn-cs"/>
            </a:endParaRPr>
          </a:p>
        </p:txBody>
      </p:sp>
      <p:sp>
        <p:nvSpPr>
          <p:cNvPr id="5" name="Footer Placeholder 4"/>
          <p:cNvSpPr>
            <a:spLocks noGrp="1"/>
          </p:cNvSpPr>
          <p:nvPr>
            <p:ph type="ftr" sz="quarter" idx="11"/>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all" spc="0" normalizeH="0" baseline="0" noProof="0">
              <a:ln>
                <a:noFill/>
              </a:ln>
              <a:solidFill>
                <a:prstClr val="white">
                  <a:alpha val="80000"/>
                </a:prstClr>
              </a:solidFill>
              <a:effectLst/>
              <a:uLnTx/>
              <a:uFillTx/>
              <a:latin typeface="Gisha"/>
              <a:ea typeface="+mn-ea"/>
              <a:cs typeface="+mn-cs"/>
            </a:endParaRPr>
          </a:p>
        </p:txBody>
      </p:sp>
      <p:sp>
        <p:nvSpPr>
          <p:cNvPr id="6" name="Slide Number Placeholder 5"/>
          <p:cNvSpPr>
            <a:spLocks noGrp="1"/>
          </p:cNvSpPr>
          <p:nvPr>
            <p:ph type="sldNum" sz="quarter" idx="12"/>
          </p:nvPr>
        </p:nvSpPr>
        <p:spPr/>
        <p:txBody>
          <a:bodyPr/>
          <a:lstStyle>
            <a:lvl1pPr defTabSz="91440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55293-B042-4BB3-AB1D-058E3A96D88E}" type="slidenum">
              <a:rPr kumimoji="0" lang="en-US" sz="10300" b="0" i="0" u="none" strike="noStrike" kern="1200" cap="none" spc="0" normalizeH="0" baseline="0" noProof="0">
                <a:ln>
                  <a:noFill/>
                </a:ln>
                <a:solidFill>
                  <a:prstClr val="white">
                    <a:alpha val="2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300" b="0" i="0" u="none" strike="noStrike" kern="1200" cap="none" spc="0" normalizeH="0" baseline="0" noProof="0" dirty="0">
              <a:ln>
                <a:noFill/>
              </a:ln>
              <a:solidFill>
                <a:prstClr val="white">
                  <a:alpha val="20000"/>
                </a:prstClr>
              </a:solidFill>
              <a:effectLst/>
              <a:uLnTx/>
              <a:uFillTx/>
              <a:latin typeface="Trebuchet MS"/>
              <a:ea typeface="+mn-ea"/>
              <a:cs typeface="+mn-cs"/>
            </a:endParaRPr>
          </a:p>
        </p:txBody>
      </p:sp>
    </p:spTree>
    <p:extLst>
      <p:ext uri="{BB962C8B-B14F-4D97-AF65-F5344CB8AC3E}">
        <p14:creationId xmlns:p14="http://schemas.microsoft.com/office/powerpoint/2010/main" val="624746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43AF14-EA0C-45EB-AFEF-EFAAE8556885}" type="datetimeFigureOut">
              <a:rPr kumimoji="0" lang="en-US" sz="950" b="0" i="0" u="none" strike="noStrike" kern="1200" cap="none" spc="0" normalizeH="0" baseline="0" noProof="0">
                <a:ln>
                  <a:noFill/>
                </a:ln>
                <a:solidFill>
                  <a:prstClr val="white">
                    <a:alpha val="80000"/>
                  </a:prstClr>
                </a:solidFill>
                <a:effectLst/>
                <a:uLnTx/>
                <a:uFillTx/>
                <a:latin typeface="Gis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8/20/2018</a:t>
            </a:fld>
            <a:endParaRPr kumimoji="0" lang="en-US" sz="950" b="0" i="0" u="none" strike="noStrike" kern="1200" cap="none" spc="0" normalizeH="0" baseline="0" noProof="0" dirty="0">
              <a:ln>
                <a:noFill/>
              </a:ln>
              <a:solidFill>
                <a:prstClr val="white">
                  <a:alpha val="80000"/>
                </a:prstClr>
              </a:solidFill>
              <a:effectLst/>
              <a:uLnTx/>
              <a:uFillTx/>
              <a:latin typeface="Gisha"/>
              <a:ea typeface="+mn-ea"/>
              <a:cs typeface="+mn-cs"/>
            </a:endParaRPr>
          </a:p>
        </p:txBody>
      </p:sp>
      <p:sp>
        <p:nvSpPr>
          <p:cNvPr id="6" name="Footer Placeholder 5"/>
          <p:cNvSpPr>
            <a:spLocks noGrp="1"/>
          </p:cNvSpPr>
          <p:nvPr>
            <p:ph type="ftr" sz="quarter" idx="11"/>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all" spc="0" normalizeH="0" baseline="0" noProof="0">
              <a:ln>
                <a:noFill/>
              </a:ln>
              <a:solidFill>
                <a:prstClr val="white">
                  <a:alpha val="80000"/>
                </a:prstClr>
              </a:solidFill>
              <a:effectLst/>
              <a:uLnTx/>
              <a:uFillTx/>
              <a:latin typeface="Gisha"/>
              <a:ea typeface="+mn-ea"/>
              <a:cs typeface="+mn-cs"/>
            </a:endParaRPr>
          </a:p>
        </p:txBody>
      </p:sp>
      <p:sp>
        <p:nvSpPr>
          <p:cNvPr id="7" name="Slide Number Placeholder 6"/>
          <p:cNvSpPr>
            <a:spLocks noGrp="1"/>
          </p:cNvSpPr>
          <p:nvPr>
            <p:ph type="sldNum" sz="quarter" idx="12"/>
          </p:nvPr>
        </p:nvSpPr>
        <p:spPr/>
        <p:txBody>
          <a:bodyPr/>
          <a:lstStyle>
            <a:lvl1pPr defTabSz="91440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64C19A-9DAD-4E93-8CAB-A354211F573B}" type="slidenum">
              <a:rPr kumimoji="0" lang="en-US" sz="10300" b="0" i="0" u="none" strike="noStrike" kern="1200" cap="none" spc="0" normalizeH="0" baseline="0" noProof="0">
                <a:ln>
                  <a:noFill/>
                </a:ln>
                <a:solidFill>
                  <a:prstClr val="white">
                    <a:alpha val="2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300" b="0" i="0" u="none" strike="noStrike" kern="1200" cap="none" spc="0" normalizeH="0" baseline="0" noProof="0" dirty="0">
              <a:ln>
                <a:noFill/>
              </a:ln>
              <a:solidFill>
                <a:prstClr val="white">
                  <a:alpha val="20000"/>
                </a:prstClr>
              </a:solidFill>
              <a:effectLst/>
              <a:uLnTx/>
              <a:uFillTx/>
              <a:latin typeface="Trebuchet MS"/>
              <a:ea typeface="+mn-ea"/>
              <a:cs typeface="+mn-cs"/>
            </a:endParaRPr>
          </a:p>
        </p:txBody>
      </p:sp>
    </p:spTree>
    <p:extLst>
      <p:ext uri="{BB962C8B-B14F-4D97-AF65-F5344CB8AC3E}">
        <p14:creationId xmlns:p14="http://schemas.microsoft.com/office/powerpoint/2010/main" val="4179377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B6D6C0-736A-42EC-91C9-1CF36A79E8E1}" type="datetimeFigureOut">
              <a:rPr kumimoji="0" lang="en-US" sz="950" b="0" i="0" u="none" strike="noStrike" kern="1200" cap="none" spc="0" normalizeH="0" baseline="0" noProof="0">
                <a:ln>
                  <a:noFill/>
                </a:ln>
                <a:solidFill>
                  <a:prstClr val="white">
                    <a:alpha val="80000"/>
                  </a:prstClr>
                </a:solidFill>
                <a:effectLst/>
                <a:uLnTx/>
                <a:uFillTx/>
                <a:latin typeface="Gis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8/20/2018</a:t>
            </a:fld>
            <a:endParaRPr kumimoji="0" lang="en-US" sz="950" b="0" i="0" u="none" strike="noStrike" kern="1200" cap="none" spc="0" normalizeH="0" baseline="0" noProof="0" dirty="0">
              <a:ln>
                <a:noFill/>
              </a:ln>
              <a:solidFill>
                <a:prstClr val="white">
                  <a:alpha val="80000"/>
                </a:prstClr>
              </a:solidFill>
              <a:effectLst/>
              <a:uLnTx/>
              <a:uFillTx/>
              <a:latin typeface="Gisha"/>
              <a:ea typeface="+mn-ea"/>
              <a:cs typeface="+mn-cs"/>
            </a:endParaRPr>
          </a:p>
        </p:txBody>
      </p:sp>
      <p:sp>
        <p:nvSpPr>
          <p:cNvPr id="8" name="Footer Placeholder 7"/>
          <p:cNvSpPr>
            <a:spLocks noGrp="1"/>
          </p:cNvSpPr>
          <p:nvPr>
            <p:ph type="ftr" sz="quarter" idx="11"/>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all" spc="0" normalizeH="0" baseline="0" noProof="0">
              <a:ln>
                <a:noFill/>
              </a:ln>
              <a:solidFill>
                <a:prstClr val="white">
                  <a:alpha val="80000"/>
                </a:prstClr>
              </a:solidFill>
              <a:effectLst/>
              <a:uLnTx/>
              <a:uFillTx/>
              <a:latin typeface="Gisha"/>
              <a:ea typeface="+mn-ea"/>
              <a:cs typeface="+mn-cs"/>
            </a:endParaRPr>
          </a:p>
        </p:txBody>
      </p:sp>
      <p:sp>
        <p:nvSpPr>
          <p:cNvPr id="9" name="Slide Number Placeholder 8"/>
          <p:cNvSpPr>
            <a:spLocks noGrp="1"/>
          </p:cNvSpPr>
          <p:nvPr>
            <p:ph type="sldNum" sz="quarter" idx="12"/>
          </p:nvPr>
        </p:nvSpPr>
        <p:spPr/>
        <p:txBody>
          <a:bodyPr/>
          <a:lstStyle>
            <a:lvl1pPr defTabSz="91440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9A9DF2-B53F-4F27-A1BB-3DD166D21DD1}" type="slidenum">
              <a:rPr kumimoji="0" lang="en-US" sz="10300" b="0" i="0" u="none" strike="noStrike" kern="1200" cap="none" spc="0" normalizeH="0" baseline="0" noProof="0">
                <a:ln>
                  <a:noFill/>
                </a:ln>
                <a:solidFill>
                  <a:prstClr val="white">
                    <a:alpha val="2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300" b="0" i="0" u="none" strike="noStrike" kern="1200" cap="none" spc="0" normalizeH="0" baseline="0" noProof="0" dirty="0">
              <a:ln>
                <a:noFill/>
              </a:ln>
              <a:solidFill>
                <a:prstClr val="white">
                  <a:alpha val="20000"/>
                </a:prstClr>
              </a:solidFill>
              <a:effectLst/>
              <a:uLnTx/>
              <a:uFillTx/>
              <a:latin typeface="Trebuchet MS"/>
              <a:ea typeface="+mn-ea"/>
              <a:cs typeface="+mn-cs"/>
            </a:endParaRPr>
          </a:p>
        </p:txBody>
      </p:sp>
    </p:spTree>
    <p:extLst>
      <p:ext uri="{BB962C8B-B14F-4D97-AF65-F5344CB8AC3E}">
        <p14:creationId xmlns:p14="http://schemas.microsoft.com/office/powerpoint/2010/main" val="1031264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5959CD-CC0E-44EE-9246-6D002F367FF0}" type="datetimeFigureOut">
              <a:rPr kumimoji="0" lang="en-US" sz="950" b="0" i="0" u="none" strike="noStrike" kern="1200" cap="none" spc="0" normalizeH="0" baseline="0" noProof="0">
                <a:ln>
                  <a:noFill/>
                </a:ln>
                <a:solidFill>
                  <a:prstClr val="white">
                    <a:alpha val="80000"/>
                  </a:prstClr>
                </a:solidFill>
                <a:effectLst/>
                <a:uLnTx/>
                <a:uFillTx/>
                <a:latin typeface="Gis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8/20/2018</a:t>
            </a:fld>
            <a:endParaRPr kumimoji="0" lang="en-US" sz="950" b="0" i="0" u="none" strike="noStrike" kern="1200" cap="none" spc="0" normalizeH="0" baseline="0" noProof="0" dirty="0">
              <a:ln>
                <a:noFill/>
              </a:ln>
              <a:solidFill>
                <a:prstClr val="white">
                  <a:alpha val="80000"/>
                </a:prstClr>
              </a:solidFill>
              <a:effectLst/>
              <a:uLnTx/>
              <a:uFillTx/>
              <a:latin typeface="Gisha"/>
              <a:ea typeface="+mn-ea"/>
              <a:cs typeface="+mn-cs"/>
            </a:endParaRPr>
          </a:p>
        </p:txBody>
      </p:sp>
      <p:sp>
        <p:nvSpPr>
          <p:cNvPr id="4" name="Footer Placeholder 3"/>
          <p:cNvSpPr>
            <a:spLocks noGrp="1"/>
          </p:cNvSpPr>
          <p:nvPr>
            <p:ph type="ftr" sz="quarter" idx="11"/>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all" spc="0" normalizeH="0" baseline="0" noProof="0">
              <a:ln>
                <a:noFill/>
              </a:ln>
              <a:solidFill>
                <a:prstClr val="white">
                  <a:alpha val="80000"/>
                </a:prstClr>
              </a:solidFill>
              <a:effectLst/>
              <a:uLnTx/>
              <a:uFillTx/>
              <a:latin typeface="Gisha"/>
              <a:ea typeface="+mn-ea"/>
              <a:cs typeface="+mn-cs"/>
            </a:endParaRPr>
          </a:p>
        </p:txBody>
      </p:sp>
      <p:sp>
        <p:nvSpPr>
          <p:cNvPr id="5" name="Slide Number Placeholder 4"/>
          <p:cNvSpPr>
            <a:spLocks noGrp="1"/>
          </p:cNvSpPr>
          <p:nvPr>
            <p:ph type="sldNum" sz="quarter" idx="12"/>
          </p:nvPr>
        </p:nvSpPr>
        <p:spPr/>
        <p:txBody>
          <a:bodyPr/>
          <a:lstStyle>
            <a:lvl1pPr defTabSz="91440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259ACC-040D-44E8-A8BD-363E8DB4DC75}" type="slidenum">
              <a:rPr kumimoji="0" lang="en-US" sz="10300" b="0" i="0" u="none" strike="noStrike" kern="1200" cap="none" spc="0" normalizeH="0" baseline="0" noProof="0">
                <a:ln>
                  <a:noFill/>
                </a:ln>
                <a:solidFill>
                  <a:prstClr val="white">
                    <a:alpha val="2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300" b="0" i="0" u="none" strike="noStrike" kern="1200" cap="none" spc="0" normalizeH="0" baseline="0" noProof="0" dirty="0">
              <a:ln>
                <a:noFill/>
              </a:ln>
              <a:solidFill>
                <a:prstClr val="white">
                  <a:alpha val="20000"/>
                </a:prstClr>
              </a:solidFill>
              <a:effectLst/>
              <a:uLnTx/>
              <a:uFillTx/>
              <a:latin typeface="Trebuchet MS"/>
              <a:ea typeface="+mn-ea"/>
              <a:cs typeface="+mn-cs"/>
            </a:endParaRPr>
          </a:p>
        </p:txBody>
      </p:sp>
    </p:spTree>
    <p:extLst>
      <p:ext uri="{BB962C8B-B14F-4D97-AF65-F5344CB8AC3E}">
        <p14:creationId xmlns:p14="http://schemas.microsoft.com/office/powerpoint/2010/main" val="1926895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5D61A7-3492-45B6-B13D-9DF0AECEFA03}" type="datetimeFigureOut">
              <a:rPr kumimoji="0" lang="en-US" sz="950" b="0" i="0" u="none" strike="noStrike" kern="1200" cap="none" spc="0" normalizeH="0" baseline="0" noProof="0">
                <a:ln>
                  <a:noFill/>
                </a:ln>
                <a:solidFill>
                  <a:prstClr val="white">
                    <a:alpha val="80000"/>
                  </a:prstClr>
                </a:solidFill>
                <a:effectLst/>
                <a:uLnTx/>
                <a:uFillTx/>
                <a:latin typeface="Gis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8/20/2018</a:t>
            </a:fld>
            <a:endParaRPr kumimoji="0" lang="en-US" sz="950" b="0" i="0" u="none" strike="noStrike" kern="1200" cap="none" spc="0" normalizeH="0" baseline="0" noProof="0" dirty="0">
              <a:ln>
                <a:noFill/>
              </a:ln>
              <a:solidFill>
                <a:prstClr val="white">
                  <a:alpha val="80000"/>
                </a:prstClr>
              </a:solidFill>
              <a:effectLst/>
              <a:uLnTx/>
              <a:uFillTx/>
              <a:latin typeface="Gisha"/>
              <a:ea typeface="+mn-ea"/>
              <a:cs typeface="+mn-cs"/>
            </a:endParaRPr>
          </a:p>
        </p:txBody>
      </p:sp>
      <p:sp>
        <p:nvSpPr>
          <p:cNvPr id="3" name="Footer Placeholder 2"/>
          <p:cNvSpPr>
            <a:spLocks noGrp="1"/>
          </p:cNvSpPr>
          <p:nvPr>
            <p:ph type="ftr" sz="quarter" idx="11"/>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all" spc="0" normalizeH="0" baseline="0" noProof="0">
              <a:ln>
                <a:noFill/>
              </a:ln>
              <a:solidFill>
                <a:prstClr val="white">
                  <a:alpha val="80000"/>
                </a:prstClr>
              </a:solidFill>
              <a:effectLst/>
              <a:uLnTx/>
              <a:uFillTx/>
              <a:latin typeface="Gisha"/>
              <a:ea typeface="+mn-ea"/>
              <a:cs typeface="+mn-cs"/>
            </a:endParaRPr>
          </a:p>
        </p:txBody>
      </p:sp>
      <p:sp>
        <p:nvSpPr>
          <p:cNvPr id="4" name="Slide Number Placeholder 3"/>
          <p:cNvSpPr>
            <a:spLocks noGrp="1"/>
          </p:cNvSpPr>
          <p:nvPr>
            <p:ph type="sldNum" sz="quarter" idx="12"/>
          </p:nvPr>
        </p:nvSpPr>
        <p:spPr/>
        <p:txBody>
          <a:bodyPr/>
          <a:lstStyle>
            <a:lvl1pPr defTabSz="91440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AB665B-B6DB-4E07-BDF6-BAE76694B2CE}" type="slidenum">
              <a:rPr kumimoji="0" lang="en-US" sz="10300" b="0" i="0" u="none" strike="noStrike" kern="1200" cap="none" spc="0" normalizeH="0" baseline="0" noProof="0">
                <a:ln>
                  <a:noFill/>
                </a:ln>
                <a:solidFill>
                  <a:prstClr val="white">
                    <a:alpha val="2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300" b="0" i="0" u="none" strike="noStrike" kern="1200" cap="none" spc="0" normalizeH="0" baseline="0" noProof="0" dirty="0">
              <a:ln>
                <a:noFill/>
              </a:ln>
              <a:solidFill>
                <a:prstClr val="white">
                  <a:alpha val="20000"/>
                </a:prstClr>
              </a:solidFill>
              <a:effectLst/>
              <a:uLnTx/>
              <a:uFillTx/>
              <a:latin typeface="Trebuchet MS"/>
              <a:ea typeface="+mn-ea"/>
              <a:cs typeface="+mn-cs"/>
            </a:endParaRPr>
          </a:p>
        </p:txBody>
      </p:sp>
    </p:spTree>
    <p:extLst>
      <p:ext uri="{BB962C8B-B14F-4D97-AF65-F5344CB8AC3E}">
        <p14:creationId xmlns:p14="http://schemas.microsoft.com/office/powerpoint/2010/main" val="1543486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C78CEA-F9EF-4F30-B847-2307CB0D84D9}" type="datetimeFigureOut">
              <a:rPr kumimoji="0" lang="en-US" sz="950" b="0" i="0" u="none" strike="noStrike" kern="1200" cap="none" spc="0" normalizeH="0" baseline="0" noProof="0">
                <a:ln>
                  <a:noFill/>
                </a:ln>
                <a:solidFill>
                  <a:prstClr val="white">
                    <a:alpha val="80000"/>
                  </a:prstClr>
                </a:solidFill>
                <a:effectLst/>
                <a:uLnTx/>
                <a:uFillTx/>
                <a:latin typeface="Gis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8/20/2018</a:t>
            </a:fld>
            <a:endParaRPr kumimoji="0" lang="en-US" sz="950" b="0" i="0" u="none" strike="noStrike" kern="1200" cap="none" spc="0" normalizeH="0" baseline="0" noProof="0" dirty="0">
              <a:ln>
                <a:noFill/>
              </a:ln>
              <a:solidFill>
                <a:prstClr val="white">
                  <a:alpha val="80000"/>
                </a:prstClr>
              </a:solidFill>
              <a:effectLst/>
              <a:uLnTx/>
              <a:uFillTx/>
              <a:latin typeface="Gisha"/>
              <a:ea typeface="+mn-ea"/>
              <a:cs typeface="+mn-cs"/>
            </a:endParaRPr>
          </a:p>
        </p:txBody>
      </p:sp>
      <p:sp>
        <p:nvSpPr>
          <p:cNvPr id="7" name="Footer Placeholder 5"/>
          <p:cNvSpPr>
            <a:spLocks noGrp="1"/>
          </p:cNvSpPr>
          <p:nvPr>
            <p:ph type="ftr" sz="quarter" idx="11"/>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all" spc="0" normalizeH="0" baseline="0" noProof="0">
              <a:ln>
                <a:noFill/>
              </a:ln>
              <a:solidFill>
                <a:prstClr val="white">
                  <a:alpha val="80000"/>
                </a:prstClr>
              </a:solidFill>
              <a:effectLst/>
              <a:uLnTx/>
              <a:uFillTx/>
              <a:latin typeface="Gisha"/>
              <a:ea typeface="+mn-ea"/>
              <a:cs typeface="+mn-cs"/>
            </a:endParaRPr>
          </a:p>
        </p:txBody>
      </p:sp>
      <p:sp>
        <p:nvSpPr>
          <p:cNvPr id="8" name="Slide Number Placeholder 6"/>
          <p:cNvSpPr>
            <a:spLocks noGrp="1"/>
          </p:cNvSpPr>
          <p:nvPr>
            <p:ph type="sldNum" sz="quarter" idx="12"/>
          </p:nvPr>
        </p:nvSpPr>
        <p:spPr/>
        <p:txBody>
          <a:bodyPr/>
          <a:lstStyle>
            <a:lvl1pPr defTabSz="914400">
              <a:defRPr>
                <a:solidFill>
                  <a:srgbClr val="FFFFFF">
                    <a:alpha val="2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17D148-1002-499F-8BB2-CA5D3AFE59A2}" type="slidenum">
              <a:rPr kumimoji="0" lang="en-US" sz="10300" b="0" i="0" u="none" strike="noStrike" kern="1200" cap="none" spc="0" normalizeH="0" baseline="0" noProof="0">
                <a:ln>
                  <a:noFill/>
                </a:ln>
                <a:solidFill>
                  <a:srgbClr val="FFFFFF">
                    <a:alpha val="20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300" b="0" i="0" u="none" strike="noStrike" kern="1200" cap="none" spc="0" normalizeH="0" baseline="0" noProof="0" dirty="0">
              <a:ln>
                <a:noFill/>
              </a:ln>
              <a:solidFill>
                <a:srgbClr val="FFFFFF">
                  <a:alpha val="20000"/>
                </a:srgbClr>
              </a:solidFill>
              <a:effectLst/>
              <a:uLnTx/>
              <a:uFillTx/>
              <a:latin typeface="Trebuchet MS"/>
              <a:ea typeface="+mn-ea"/>
              <a:cs typeface="+mn-cs"/>
            </a:endParaRPr>
          </a:p>
        </p:txBody>
      </p:sp>
    </p:spTree>
    <p:extLst>
      <p:ext uri="{BB962C8B-B14F-4D97-AF65-F5344CB8AC3E}">
        <p14:creationId xmlns:p14="http://schemas.microsoft.com/office/powerpoint/2010/main" val="407990673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solidFill>
                  <a:prstClr val="white">
                    <a:alpha val="80000"/>
                  </a:prstClr>
                </a:solidFill>
              </a:rPr>
              <a:pPr/>
              <a:t>8/20/2018</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alpha val="20000"/>
                  </a:prstClr>
                </a:solidFill>
              </a:rPr>
              <a:pPr/>
              <a:t>‹Nº›</a:t>
            </a:fld>
            <a:endParaRPr lang="en-US" dirty="0">
              <a:solidFill>
                <a:prstClr val="white">
                  <a:alpha val="20000"/>
                </a:prstClr>
              </a:solidFill>
            </a:endParaRPr>
          </a:p>
        </p:txBody>
      </p:sp>
    </p:spTree>
    <p:extLst>
      <p:ext uri="{BB962C8B-B14F-4D97-AF65-F5344CB8AC3E}">
        <p14:creationId xmlns:p14="http://schemas.microsoft.com/office/powerpoint/2010/main" val="3497760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tx2"/>
          </a:solidFill>
        </p:spPr>
        <p:txBody>
          <a:bodyPr rtlCol="0">
            <a:normAutofit/>
          </a:bodyPr>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8"/>
          <p:cNvSpPr>
            <a:spLocks noGrp="1"/>
          </p:cNvSpPr>
          <p:nvPr>
            <p:ph type="dt" sz="half" idx="10"/>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0BA6D5-D866-4319-8F66-0582544D0EEA}" type="datetimeFigureOut">
              <a:rPr kumimoji="0" lang="en-US" sz="950" b="0" i="0" u="none" strike="noStrike" kern="1200" cap="none" spc="0" normalizeH="0" baseline="0" noProof="0">
                <a:ln>
                  <a:noFill/>
                </a:ln>
                <a:solidFill>
                  <a:prstClr val="white">
                    <a:alpha val="80000"/>
                  </a:prstClr>
                </a:solidFill>
                <a:effectLst/>
                <a:uLnTx/>
                <a:uFillTx/>
                <a:latin typeface="Gis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8/20/2018</a:t>
            </a:fld>
            <a:endParaRPr kumimoji="0" lang="en-US" sz="950" b="0" i="0" u="none" strike="noStrike" kern="1200" cap="none" spc="0" normalizeH="0" baseline="0" noProof="0" dirty="0">
              <a:ln>
                <a:noFill/>
              </a:ln>
              <a:solidFill>
                <a:prstClr val="white">
                  <a:alpha val="80000"/>
                </a:prstClr>
              </a:solidFill>
              <a:effectLst/>
              <a:uLnTx/>
              <a:uFillTx/>
              <a:latin typeface="Gisha"/>
              <a:ea typeface="+mn-ea"/>
              <a:cs typeface="+mn-cs"/>
            </a:endParaRPr>
          </a:p>
        </p:txBody>
      </p:sp>
      <p:sp>
        <p:nvSpPr>
          <p:cNvPr id="6" name="Footer Placeholder 9"/>
          <p:cNvSpPr>
            <a:spLocks noGrp="1"/>
          </p:cNvSpPr>
          <p:nvPr>
            <p:ph type="ftr" sz="quarter" idx="11"/>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all" spc="0" normalizeH="0" baseline="0" noProof="0">
              <a:ln>
                <a:noFill/>
              </a:ln>
              <a:solidFill>
                <a:prstClr val="white">
                  <a:alpha val="80000"/>
                </a:prstClr>
              </a:solidFill>
              <a:effectLst/>
              <a:uLnTx/>
              <a:uFillTx/>
              <a:latin typeface="Gisha"/>
              <a:ea typeface="+mn-ea"/>
              <a:cs typeface="+mn-cs"/>
            </a:endParaRPr>
          </a:p>
        </p:txBody>
      </p:sp>
      <p:sp>
        <p:nvSpPr>
          <p:cNvPr id="7" name="Slide Number Placeholder 10"/>
          <p:cNvSpPr>
            <a:spLocks noGrp="1"/>
          </p:cNvSpPr>
          <p:nvPr>
            <p:ph type="sldNum" sz="quarter" idx="12"/>
          </p:nvPr>
        </p:nvSpPr>
        <p:spPr/>
        <p:txBody>
          <a:bodyPr/>
          <a:lstStyle>
            <a:lvl1pPr defTabSz="91440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089D8D-8616-4EC3-BB90-6856EB143FD9}" type="slidenum">
              <a:rPr kumimoji="0" lang="en-US" sz="10300" b="0" i="0" u="none" strike="noStrike" kern="1200" cap="none" spc="0" normalizeH="0" baseline="0" noProof="0">
                <a:ln>
                  <a:noFill/>
                </a:ln>
                <a:solidFill>
                  <a:prstClr val="white">
                    <a:alpha val="2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300" b="0" i="0" u="none" strike="noStrike" kern="1200" cap="none" spc="0" normalizeH="0" baseline="0" noProof="0" dirty="0">
              <a:ln>
                <a:noFill/>
              </a:ln>
              <a:solidFill>
                <a:prstClr val="white">
                  <a:alpha val="20000"/>
                </a:prstClr>
              </a:solidFill>
              <a:effectLst/>
              <a:uLnTx/>
              <a:uFillTx/>
              <a:latin typeface="Trebuchet MS"/>
              <a:ea typeface="+mn-ea"/>
              <a:cs typeface="+mn-cs"/>
            </a:endParaRPr>
          </a:p>
        </p:txBody>
      </p:sp>
    </p:spTree>
    <p:extLst>
      <p:ext uri="{BB962C8B-B14F-4D97-AF65-F5344CB8AC3E}">
        <p14:creationId xmlns:p14="http://schemas.microsoft.com/office/powerpoint/2010/main" val="2818769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651C4A-6FD1-4481-977B-9C466637E958}" type="datetimeFigureOut">
              <a:rPr kumimoji="0" lang="en-US" sz="950" b="0" i="0" u="none" strike="noStrike" kern="1200" cap="none" spc="0" normalizeH="0" baseline="0" noProof="0">
                <a:ln>
                  <a:noFill/>
                </a:ln>
                <a:solidFill>
                  <a:prstClr val="white">
                    <a:alpha val="80000"/>
                  </a:prstClr>
                </a:solidFill>
                <a:effectLst/>
                <a:uLnTx/>
                <a:uFillTx/>
                <a:latin typeface="Gis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8/20/2018</a:t>
            </a:fld>
            <a:endParaRPr kumimoji="0" lang="en-US" sz="950" b="0" i="0" u="none" strike="noStrike" kern="1200" cap="none" spc="0" normalizeH="0" baseline="0" noProof="0" dirty="0">
              <a:ln>
                <a:noFill/>
              </a:ln>
              <a:solidFill>
                <a:prstClr val="white">
                  <a:alpha val="80000"/>
                </a:prstClr>
              </a:solidFill>
              <a:effectLst/>
              <a:uLnTx/>
              <a:uFillTx/>
              <a:latin typeface="Gisha"/>
              <a:ea typeface="+mn-ea"/>
              <a:cs typeface="+mn-cs"/>
            </a:endParaRPr>
          </a:p>
        </p:txBody>
      </p:sp>
      <p:sp>
        <p:nvSpPr>
          <p:cNvPr id="5" name="Footer Placeholder 4"/>
          <p:cNvSpPr>
            <a:spLocks noGrp="1"/>
          </p:cNvSpPr>
          <p:nvPr>
            <p:ph type="ftr" sz="quarter" idx="11"/>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all" spc="0" normalizeH="0" baseline="0" noProof="0">
              <a:ln>
                <a:noFill/>
              </a:ln>
              <a:solidFill>
                <a:prstClr val="white">
                  <a:alpha val="80000"/>
                </a:prstClr>
              </a:solidFill>
              <a:effectLst/>
              <a:uLnTx/>
              <a:uFillTx/>
              <a:latin typeface="Gisha"/>
              <a:ea typeface="+mn-ea"/>
              <a:cs typeface="+mn-cs"/>
            </a:endParaRPr>
          </a:p>
        </p:txBody>
      </p:sp>
      <p:sp>
        <p:nvSpPr>
          <p:cNvPr id="6" name="Slide Number Placeholder 5"/>
          <p:cNvSpPr>
            <a:spLocks noGrp="1"/>
          </p:cNvSpPr>
          <p:nvPr>
            <p:ph type="sldNum" sz="quarter" idx="12"/>
          </p:nvPr>
        </p:nvSpPr>
        <p:spPr/>
        <p:txBody>
          <a:bodyPr/>
          <a:lstStyle>
            <a:lvl1pPr defTabSz="91440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7551BA-D1DD-42CF-B3A1-F1441FCBE146}" type="slidenum">
              <a:rPr kumimoji="0" lang="en-US" sz="10300" b="0" i="0" u="none" strike="noStrike" kern="1200" cap="none" spc="0" normalizeH="0" baseline="0" noProof="0">
                <a:ln>
                  <a:noFill/>
                </a:ln>
                <a:solidFill>
                  <a:prstClr val="white">
                    <a:alpha val="2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300" b="0" i="0" u="none" strike="noStrike" kern="1200" cap="none" spc="0" normalizeH="0" baseline="0" noProof="0" dirty="0">
              <a:ln>
                <a:noFill/>
              </a:ln>
              <a:solidFill>
                <a:prstClr val="white">
                  <a:alpha val="20000"/>
                </a:prstClr>
              </a:solidFill>
              <a:effectLst/>
              <a:uLnTx/>
              <a:uFillTx/>
              <a:latin typeface="Trebuchet MS"/>
              <a:ea typeface="+mn-ea"/>
              <a:cs typeface="+mn-cs"/>
            </a:endParaRPr>
          </a:p>
        </p:txBody>
      </p:sp>
    </p:spTree>
    <p:extLst>
      <p:ext uri="{BB962C8B-B14F-4D97-AF65-F5344CB8AC3E}">
        <p14:creationId xmlns:p14="http://schemas.microsoft.com/office/powerpoint/2010/main" val="2957858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1B2D9F-C9BE-445E-BD91-F6045939385E}" type="datetimeFigureOut">
              <a:rPr kumimoji="0" lang="en-US" sz="950" b="0" i="0" u="none" strike="noStrike" kern="1200" cap="none" spc="0" normalizeH="0" baseline="0" noProof="0">
                <a:ln>
                  <a:noFill/>
                </a:ln>
                <a:solidFill>
                  <a:prstClr val="white">
                    <a:alpha val="80000"/>
                  </a:prstClr>
                </a:solidFill>
                <a:effectLst/>
                <a:uLnTx/>
                <a:uFillTx/>
                <a:latin typeface="Gis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8/20/2018</a:t>
            </a:fld>
            <a:endParaRPr kumimoji="0" lang="en-US" sz="950" b="0" i="0" u="none" strike="noStrike" kern="1200" cap="none" spc="0" normalizeH="0" baseline="0" noProof="0" dirty="0">
              <a:ln>
                <a:noFill/>
              </a:ln>
              <a:solidFill>
                <a:prstClr val="white">
                  <a:alpha val="80000"/>
                </a:prstClr>
              </a:solidFill>
              <a:effectLst/>
              <a:uLnTx/>
              <a:uFillTx/>
              <a:latin typeface="Gisha"/>
              <a:ea typeface="+mn-ea"/>
              <a:cs typeface="+mn-cs"/>
            </a:endParaRPr>
          </a:p>
        </p:txBody>
      </p:sp>
      <p:sp>
        <p:nvSpPr>
          <p:cNvPr id="5" name="Footer Placeholder 4"/>
          <p:cNvSpPr>
            <a:spLocks noGrp="1"/>
          </p:cNvSpPr>
          <p:nvPr>
            <p:ph type="ftr" sz="quarter" idx="11"/>
          </p:nvPr>
        </p:nvSpPr>
        <p:spPr/>
        <p:txBody>
          <a:bodyPr/>
          <a:lstStyle>
            <a:lvl1pPr defTabSz="9144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all" spc="0" normalizeH="0" baseline="0" noProof="0">
              <a:ln>
                <a:noFill/>
              </a:ln>
              <a:solidFill>
                <a:prstClr val="white">
                  <a:alpha val="80000"/>
                </a:prstClr>
              </a:solidFill>
              <a:effectLst/>
              <a:uLnTx/>
              <a:uFillTx/>
              <a:latin typeface="Gisha"/>
              <a:ea typeface="+mn-ea"/>
              <a:cs typeface="+mn-cs"/>
            </a:endParaRPr>
          </a:p>
        </p:txBody>
      </p:sp>
      <p:sp>
        <p:nvSpPr>
          <p:cNvPr id="6" name="Slide Number Placeholder 5"/>
          <p:cNvSpPr>
            <a:spLocks noGrp="1"/>
          </p:cNvSpPr>
          <p:nvPr>
            <p:ph type="sldNum" sz="quarter" idx="12"/>
          </p:nvPr>
        </p:nvSpPr>
        <p:spPr/>
        <p:txBody>
          <a:bodyPr/>
          <a:lstStyle>
            <a:lvl1pPr defTabSz="91440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1E8DD8-2956-4093-B5E7-79C6941C01F0}" type="slidenum">
              <a:rPr kumimoji="0" lang="en-US" sz="10300" b="0" i="0" u="none" strike="noStrike" kern="1200" cap="none" spc="0" normalizeH="0" baseline="0" noProof="0">
                <a:ln>
                  <a:noFill/>
                </a:ln>
                <a:solidFill>
                  <a:prstClr val="white">
                    <a:alpha val="2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300" b="0" i="0" u="none" strike="noStrike" kern="1200" cap="none" spc="0" normalizeH="0" baseline="0" noProof="0" dirty="0">
              <a:ln>
                <a:noFill/>
              </a:ln>
              <a:solidFill>
                <a:prstClr val="white">
                  <a:alpha val="20000"/>
                </a:prstClr>
              </a:solidFill>
              <a:effectLst/>
              <a:uLnTx/>
              <a:uFillTx/>
              <a:latin typeface="Trebuchet MS"/>
              <a:ea typeface="+mn-ea"/>
              <a:cs typeface="+mn-cs"/>
            </a:endParaRPr>
          </a:p>
        </p:txBody>
      </p:sp>
    </p:spTree>
    <p:extLst>
      <p:ext uri="{BB962C8B-B14F-4D97-AF65-F5344CB8AC3E}">
        <p14:creationId xmlns:p14="http://schemas.microsoft.com/office/powerpoint/2010/main" val="2066661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rgbClr val="E84010"/>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solidFill>
            <a:srgbClr val="EA4800"/>
          </a:solidFill>
        </p:spPr>
        <p:txBody>
          <a:bodyPr anchor="b"/>
          <a:lstStyle>
            <a:lvl1pPr algn="ctr">
              <a:defRPr sz="6000">
                <a:solidFill>
                  <a:schemeClr val="bg1"/>
                </a:solidFill>
              </a:defRPr>
            </a:lvl1pPr>
          </a:lstStyle>
          <a:p>
            <a:r>
              <a:rPr lang="es-ES"/>
              <a:t>Haga clic para modificar el estilo de título del patrón</a:t>
            </a:r>
            <a:endParaRPr lang="es-CL"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dirty="0"/>
          </a:p>
        </p:txBody>
      </p:sp>
    </p:spTree>
    <p:extLst>
      <p:ext uri="{BB962C8B-B14F-4D97-AF65-F5344CB8AC3E}">
        <p14:creationId xmlns:p14="http://schemas.microsoft.com/office/powerpoint/2010/main" val="35224612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dirty="0"/>
          </a:p>
        </p:txBody>
      </p:sp>
      <p:sp>
        <p:nvSpPr>
          <p:cNvPr id="3" name="Marcador de contenido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dirty="0"/>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6BC815-5591-4CD2-9637-76315BE8EE1F}" type="datetimeFigureOut">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20-08-2018</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E9E98-9A0C-46A2-B4F9-1DDF8AB67928}" type="slidenum">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Tree>
    <p:extLst>
      <p:ext uri="{BB962C8B-B14F-4D97-AF65-F5344CB8AC3E}">
        <p14:creationId xmlns:p14="http://schemas.microsoft.com/office/powerpoint/2010/main" val="1118956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PatrónSOL">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6BC815-5591-4CD2-9637-76315BE8EE1F}" type="datetimeFigureOut">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20-08-2018</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E9E98-9A0C-46A2-B4F9-1DDF8AB67928}" type="slidenum">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Tree>
    <p:extLst>
      <p:ext uri="{BB962C8B-B14F-4D97-AF65-F5344CB8AC3E}">
        <p14:creationId xmlns:p14="http://schemas.microsoft.com/office/powerpoint/2010/main" val="2054047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6BC815-5591-4CD2-9637-76315BE8EE1F}" type="datetimeFigureOut">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20-08-2018</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E9E98-9A0C-46A2-B4F9-1DDF8AB67928}" type="slidenum">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Tree>
    <p:extLst>
      <p:ext uri="{BB962C8B-B14F-4D97-AF65-F5344CB8AC3E}">
        <p14:creationId xmlns:p14="http://schemas.microsoft.com/office/powerpoint/2010/main" val="1377327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6BC815-5591-4CD2-9637-76315BE8EE1F}" type="datetimeFigureOut">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20-08-2018</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E9E98-9A0C-46A2-B4F9-1DDF8AB67928}" type="slidenum">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Tree>
    <p:extLst>
      <p:ext uri="{BB962C8B-B14F-4D97-AF65-F5344CB8AC3E}">
        <p14:creationId xmlns:p14="http://schemas.microsoft.com/office/powerpoint/2010/main" val="240707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6BC815-5591-4CD2-9637-76315BE8EE1F}" type="datetimeFigureOut">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20-08-2018</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E9E98-9A0C-46A2-B4F9-1DDF8AB67928}" type="slidenum">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Tree>
    <p:extLst>
      <p:ext uri="{BB962C8B-B14F-4D97-AF65-F5344CB8AC3E}">
        <p14:creationId xmlns:p14="http://schemas.microsoft.com/office/powerpoint/2010/main" val="2819622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6BC815-5591-4CD2-9637-76315BE8EE1F}" type="datetimeFigureOut">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20-08-2018</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E9E98-9A0C-46A2-B4F9-1DDF8AB67928}" type="slidenum">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Tree>
    <p:extLst>
      <p:ext uri="{BB962C8B-B14F-4D97-AF65-F5344CB8AC3E}">
        <p14:creationId xmlns:p14="http://schemas.microsoft.com/office/powerpoint/2010/main" val="125089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white">
                    <a:alpha val="80000"/>
                  </a:prstClr>
                </a:solidFill>
              </a:rPr>
              <a:pPr/>
              <a:t>8/20/2018</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alpha val="20000"/>
                  </a:prstClr>
                </a:solidFill>
              </a:rPr>
              <a:pPr/>
              <a:t>‹Nº›</a:t>
            </a:fld>
            <a:endParaRPr lang="en-US" dirty="0">
              <a:solidFill>
                <a:prstClr val="white">
                  <a:alpha val="20000"/>
                </a:prstClr>
              </a:solidFill>
            </a:endParaRPr>
          </a:p>
        </p:txBody>
      </p:sp>
    </p:spTree>
    <p:extLst>
      <p:ext uri="{BB962C8B-B14F-4D97-AF65-F5344CB8AC3E}">
        <p14:creationId xmlns:p14="http://schemas.microsoft.com/office/powerpoint/2010/main" val="2825171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6BC815-5591-4CD2-9637-76315BE8EE1F}" type="datetimeFigureOut">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20-08-2018</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E9E98-9A0C-46A2-B4F9-1DDF8AB67928}" type="slidenum">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Tree>
    <p:extLst>
      <p:ext uri="{BB962C8B-B14F-4D97-AF65-F5344CB8AC3E}">
        <p14:creationId xmlns:p14="http://schemas.microsoft.com/office/powerpoint/2010/main" val="4204184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6BC815-5591-4CD2-9637-76315BE8EE1F}" type="datetimeFigureOut">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20-08-2018</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E9E98-9A0C-46A2-B4F9-1DDF8AB67928}" type="slidenum">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Tree>
    <p:extLst>
      <p:ext uri="{BB962C8B-B14F-4D97-AF65-F5344CB8AC3E}">
        <p14:creationId xmlns:p14="http://schemas.microsoft.com/office/powerpoint/2010/main" val="3977476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6BC815-5591-4CD2-9637-76315BE8EE1F}" type="datetimeFigureOut">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20-08-2018</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E9E98-9A0C-46A2-B4F9-1DDF8AB67928}" type="slidenum">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Tree>
    <p:extLst>
      <p:ext uri="{BB962C8B-B14F-4D97-AF65-F5344CB8AC3E}">
        <p14:creationId xmlns:p14="http://schemas.microsoft.com/office/powerpoint/2010/main" val="3018373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6BC815-5591-4CD2-9637-76315BE8EE1F}" type="datetimeFigureOut">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20-08-2018</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E9E98-9A0C-46A2-B4F9-1DDF8AB67928}" type="slidenum">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Tree>
    <p:extLst>
      <p:ext uri="{BB962C8B-B14F-4D97-AF65-F5344CB8AC3E}">
        <p14:creationId xmlns:p14="http://schemas.microsoft.com/office/powerpoint/2010/main" val="236776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solidFill>
                  <a:prstClr val="white">
                    <a:alpha val="80000"/>
                  </a:prstClr>
                </a:solidFill>
              </a:rPr>
              <a:pPr/>
              <a:t>8/20/2018</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white">
                    <a:alpha val="20000"/>
                  </a:prstClr>
                </a:solidFill>
              </a:rPr>
              <a:pPr/>
              <a:t>‹Nº›</a:t>
            </a:fld>
            <a:endParaRPr lang="en-US" dirty="0">
              <a:solidFill>
                <a:prstClr val="white">
                  <a:alpha val="20000"/>
                </a:prstClr>
              </a:solidFill>
            </a:endParaRPr>
          </a:p>
        </p:txBody>
      </p:sp>
    </p:spTree>
    <p:extLst>
      <p:ext uri="{BB962C8B-B14F-4D97-AF65-F5344CB8AC3E}">
        <p14:creationId xmlns:p14="http://schemas.microsoft.com/office/powerpoint/2010/main" val="196983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solidFill>
                  <a:prstClr val="white">
                    <a:alpha val="80000"/>
                  </a:prstClr>
                </a:solidFill>
              </a:rPr>
              <a:pPr/>
              <a:t>8/20/2018</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white">
                    <a:alpha val="20000"/>
                  </a:prstClr>
                </a:solidFill>
              </a:rPr>
              <a:pPr/>
              <a:t>‹Nº›</a:t>
            </a:fld>
            <a:endParaRPr lang="en-US" dirty="0">
              <a:solidFill>
                <a:prstClr val="white">
                  <a:alpha val="20000"/>
                </a:prstClr>
              </a:solidFill>
            </a:endParaRPr>
          </a:p>
        </p:txBody>
      </p:sp>
    </p:spTree>
    <p:extLst>
      <p:ext uri="{BB962C8B-B14F-4D97-AF65-F5344CB8AC3E}">
        <p14:creationId xmlns:p14="http://schemas.microsoft.com/office/powerpoint/2010/main" val="26294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solidFill>
                  <a:prstClr val="white">
                    <a:alpha val="80000"/>
                  </a:prstClr>
                </a:solidFill>
              </a:rPr>
              <a:pPr/>
              <a:t>8/20/2018</a:t>
            </a:fld>
            <a:endParaRPr lang="en-US" dirty="0">
              <a:solidFill>
                <a:prstClr val="white">
                  <a:alpha val="80000"/>
                </a:prstClr>
              </a:solidFill>
            </a:endParaRPr>
          </a:p>
        </p:txBody>
      </p:sp>
      <p:sp>
        <p:nvSpPr>
          <p:cNvPr id="4" name="Footer Placeholder 3"/>
          <p:cNvSpPr>
            <a:spLocks noGrp="1"/>
          </p:cNvSpPr>
          <p:nvPr>
            <p:ph type="ftr" sz="quarter" idx="11"/>
          </p:nvPr>
        </p:nvSpPr>
        <p:spPr/>
        <p:txBody>
          <a:bodyPr/>
          <a:lstStyle/>
          <a:p>
            <a:endParaRPr lang="en-US" dirty="0">
              <a:solidFill>
                <a:prstClr val="white">
                  <a:alpha val="80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white">
                    <a:alpha val="20000"/>
                  </a:prstClr>
                </a:solidFill>
              </a:rPr>
              <a:pPr/>
              <a:t>‹Nº›</a:t>
            </a:fld>
            <a:endParaRPr lang="en-US" dirty="0">
              <a:solidFill>
                <a:prstClr val="white">
                  <a:alpha val="20000"/>
                </a:prstClr>
              </a:solidFill>
            </a:endParaRPr>
          </a:p>
        </p:txBody>
      </p:sp>
    </p:spTree>
    <p:extLst>
      <p:ext uri="{BB962C8B-B14F-4D97-AF65-F5344CB8AC3E}">
        <p14:creationId xmlns:p14="http://schemas.microsoft.com/office/powerpoint/2010/main" val="20406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solidFill>
                  <a:prstClr val="white">
                    <a:alpha val="80000"/>
                  </a:prstClr>
                </a:solidFill>
              </a:rPr>
              <a:pPr/>
              <a:t>8/20/2018</a:t>
            </a:fld>
            <a:endParaRPr lang="en-US" dirty="0">
              <a:solidFill>
                <a:prstClr val="white">
                  <a:alpha val="80000"/>
                </a:prstClr>
              </a:solidFill>
            </a:endParaRPr>
          </a:p>
        </p:txBody>
      </p:sp>
      <p:sp>
        <p:nvSpPr>
          <p:cNvPr id="3" name="Footer Placeholder 2"/>
          <p:cNvSpPr>
            <a:spLocks noGrp="1"/>
          </p:cNvSpPr>
          <p:nvPr>
            <p:ph type="ftr" sz="quarter" idx="11"/>
          </p:nvPr>
        </p:nvSpPr>
        <p:spPr/>
        <p:txBody>
          <a:bodyPr/>
          <a:lstStyle/>
          <a:p>
            <a:endParaRPr lang="en-US" dirty="0">
              <a:solidFill>
                <a:prstClr val="white">
                  <a:alpha val="80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white">
                    <a:alpha val="20000"/>
                  </a:prstClr>
                </a:solidFill>
              </a:rPr>
              <a:pPr/>
              <a:t>‹Nº›</a:t>
            </a:fld>
            <a:endParaRPr lang="en-US" dirty="0">
              <a:solidFill>
                <a:prstClr val="white">
                  <a:alpha val="20000"/>
                </a:prstClr>
              </a:solidFill>
            </a:endParaRPr>
          </a:p>
        </p:txBody>
      </p:sp>
    </p:spTree>
    <p:extLst>
      <p:ext uri="{BB962C8B-B14F-4D97-AF65-F5344CB8AC3E}">
        <p14:creationId xmlns:p14="http://schemas.microsoft.com/office/powerpoint/2010/main" val="347787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solidFill>
                  <a:prstClr val="white">
                    <a:alpha val="80000"/>
                  </a:prstClr>
                </a:solidFill>
              </a:rPr>
              <a:pPr/>
              <a:t>8/20/2018</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6008616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tx2"/>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smtClean="0">
                <a:solidFill>
                  <a:prstClr val="white">
                    <a:alpha val="80000"/>
                  </a:prstClr>
                </a:solidFill>
              </a:rPr>
              <a:pPr/>
              <a:t>8/20/2018</a:t>
            </a:fld>
            <a:endParaRPr lang="en-US" dirty="0">
              <a:solidFill>
                <a:prstClr val="white">
                  <a:alpha val="80000"/>
                </a:prstClr>
              </a:solidFill>
            </a:endParaRPr>
          </a:p>
        </p:txBody>
      </p:sp>
      <p:sp>
        <p:nvSpPr>
          <p:cNvPr id="10" name="Footer Placeholder 9"/>
          <p:cNvSpPr>
            <a:spLocks noGrp="1"/>
          </p:cNvSpPr>
          <p:nvPr>
            <p:ph type="ftr" sz="quarter" idx="11"/>
          </p:nvPr>
        </p:nvSpPr>
        <p:spPr/>
        <p:txBody>
          <a:bodyPr/>
          <a:lstStyle/>
          <a:p>
            <a:endParaRPr lang="en-US" dirty="0">
              <a:solidFill>
                <a:prstClr val="white">
                  <a:alpha val="80000"/>
                </a:prstClr>
              </a:solidFill>
            </a:endParaRPr>
          </a:p>
        </p:txBody>
      </p:sp>
      <p:sp>
        <p:nvSpPr>
          <p:cNvPr id="11" name="Slide Number Placeholder 10"/>
          <p:cNvSpPr>
            <a:spLocks noGrp="1"/>
          </p:cNvSpPr>
          <p:nvPr>
            <p:ph type="sldNum" sz="quarter" idx="12"/>
          </p:nvPr>
        </p:nvSpPr>
        <p:spPr/>
        <p:txBody>
          <a:bodyPr/>
          <a:lstStyle/>
          <a:p>
            <a:fld id="{4FAB73BC-B049-4115-A692-8D63A059BFB8}" type="slidenum">
              <a:rPr lang="en-US" smtClean="0">
                <a:solidFill>
                  <a:prstClr val="white">
                    <a:alpha val="20000"/>
                  </a:prstClr>
                </a:solidFill>
              </a:rPr>
              <a:pPr/>
              <a:t>‹Nº›</a:t>
            </a:fld>
            <a:endParaRPr lang="en-US" dirty="0">
              <a:solidFill>
                <a:prstClr val="white">
                  <a:alpha val="20000"/>
                </a:prstClr>
              </a:solidFill>
            </a:endParaRPr>
          </a:p>
        </p:txBody>
      </p:sp>
    </p:spTree>
    <p:extLst>
      <p:ext uri="{BB962C8B-B14F-4D97-AF65-F5344CB8AC3E}">
        <p14:creationId xmlns:p14="http://schemas.microsoft.com/office/powerpoint/2010/main" val="247389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457200"/>
            <a:fld id="{5586B75A-687E-405C-8A0B-8D00578BA2C3}" type="datetimeFigureOut">
              <a:rPr lang="en-US" smtClean="0">
                <a:solidFill>
                  <a:prstClr val="white">
                    <a:alpha val="80000"/>
                  </a:prstClr>
                </a:solidFill>
              </a:rPr>
              <a:pPr defTabSz="457200"/>
              <a:t>8/20/2018</a:t>
            </a:fld>
            <a:endParaRPr lang="en-US" dirty="0">
              <a:solidFill>
                <a:prstClr val="white">
                  <a:alpha val="80000"/>
                </a:prstClr>
              </a:solidFill>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457200"/>
            <a:endParaRPr lang="en-US" dirty="0">
              <a:solidFill>
                <a:prstClr val="white">
                  <a:alpha val="80000"/>
                </a:prstClr>
              </a:solidFill>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pPr defTabSz="457200"/>
            <a:fld id="{4FAB73BC-B049-4115-A692-8D63A059BFB8}" type="slidenum">
              <a:rPr lang="en-US" smtClean="0">
                <a:solidFill>
                  <a:prstClr val="white">
                    <a:alpha val="20000"/>
                  </a:prstClr>
                </a:solidFill>
              </a:rPr>
              <a:pPr defTabSz="457200"/>
              <a:t>‹Nº›</a:t>
            </a:fld>
            <a:endParaRPr lang="en-US" dirty="0">
              <a:solidFill>
                <a:prstClr val="white">
                  <a:alpha val="20000"/>
                </a:prstClr>
              </a:solidFill>
            </a:endParaRPr>
          </a:p>
        </p:txBody>
      </p:sp>
    </p:spTree>
    <p:extLst>
      <p:ext uri="{BB962C8B-B14F-4D97-AF65-F5344CB8AC3E}">
        <p14:creationId xmlns:p14="http://schemas.microsoft.com/office/powerpoint/2010/main" val="34541373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5" y="500063"/>
            <a:ext cx="10772775" cy="16573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76275" y="2011363"/>
            <a:ext cx="10753725"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4" name="Date Placeholder 3"/>
          <p:cNvSpPr>
            <a:spLocks noGrp="1"/>
          </p:cNvSpPr>
          <p:nvPr>
            <p:ph type="dt" sz="half" idx="2"/>
          </p:nvPr>
        </p:nvSpPr>
        <p:spPr>
          <a:xfrm>
            <a:off x="685800" y="6411913"/>
            <a:ext cx="4114800" cy="228600"/>
          </a:xfrm>
          <a:prstGeom prst="rect">
            <a:avLst/>
          </a:prstGeom>
        </p:spPr>
        <p:txBody>
          <a:bodyPr vert="horz" lIns="91440" tIns="45720" rIns="91440" bIns="45720" rtlCol="0" anchor="ctr"/>
          <a:lstStyle>
            <a:lvl1pPr algn="l" defTabSz="457200" eaLnBrk="1" fontAlgn="auto" hangingPunct="1">
              <a:spcBef>
                <a:spcPts val="0"/>
              </a:spcBef>
              <a:spcAft>
                <a:spcPts val="0"/>
              </a:spcAft>
              <a:defRPr sz="950">
                <a:solidFill>
                  <a:prstClr val="white">
                    <a:alpha val="80000"/>
                  </a:prst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1962755-EB2C-4628-B7E4-5679CC0D5D65}" type="datetimeFigureOut">
              <a:rPr kumimoji="0" lang="en-US" sz="950" b="0" i="0" u="none" strike="noStrike" kern="1200" cap="none" spc="0" normalizeH="0" baseline="0" noProof="0">
                <a:ln>
                  <a:noFill/>
                </a:ln>
                <a:solidFill>
                  <a:prstClr val="white">
                    <a:alpha val="80000"/>
                  </a:prstClr>
                </a:solidFill>
                <a:effectLst/>
                <a:uLnTx/>
                <a:uFillTx/>
                <a:latin typeface="Gisha"/>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8/20/2018</a:t>
            </a:fld>
            <a:endParaRPr kumimoji="0" lang="en-US" sz="950" b="0" i="0" u="none" strike="noStrike" kern="1200" cap="none" spc="0" normalizeH="0" baseline="0" noProof="0" dirty="0">
              <a:ln>
                <a:noFill/>
              </a:ln>
              <a:solidFill>
                <a:prstClr val="white">
                  <a:alpha val="80000"/>
                </a:prstClr>
              </a:solidFill>
              <a:effectLst/>
              <a:uLnTx/>
              <a:uFillTx/>
              <a:latin typeface="Gisha"/>
              <a:ea typeface="+mn-ea"/>
              <a:cs typeface="+mn-cs"/>
            </a:endParaRPr>
          </a:p>
        </p:txBody>
      </p:sp>
      <p:sp>
        <p:nvSpPr>
          <p:cNvPr id="5" name="Footer Placeholder 4"/>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lgn="l" defTabSz="457200" eaLnBrk="1" fontAlgn="auto" hangingPunct="1">
              <a:spcBef>
                <a:spcPts val="0"/>
              </a:spcBef>
              <a:spcAft>
                <a:spcPts val="0"/>
              </a:spcAft>
              <a:defRPr sz="950" cap="all" baseline="0">
                <a:solidFill>
                  <a:prstClr val="white">
                    <a:alpha val="80000"/>
                  </a:prst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all" spc="0" normalizeH="0" baseline="0" noProof="0">
              <a:ln>
                <a:noFill/>
              </a:ln>
              <a:solidFill>
                <a:prstClr val="white">
                  <a:alpha val="80000"/>
                </a:prstClr>
              </a:solidFill>
              <a:effectLst/>
              <a:uLnTx/>
              <a:uFillTx/>
              <a:latin typeface="Gisha"/>
              <a:ea typeface="+mn-ea"/>
              <a:cs typeface="+mn-cs"/>
            </a:endParaRPr>
          </a:p>
        </p:txBody>
      </p:sp>
      <p:sp>
        <p:nvSpPr>
          <p:cNvPr id="6" name="Slide Number Placeholder 5"/>
          <p:cNvSpPr>
            <a:spLocks noGrp="1"/>
          </p:cNvSpPr>
          <p:nvPr>
            <p:ph type="sldNum" sz="quarter" idx="4"/>
          </p:nvPr>
        </p:nvSpPr>
        <p:spPr>
          <a:xfrm>
            <a:off x="8764588" y="5876925"/>
            <a:ext cx="2925762" cy="1397000"/>
          </a:xfrm>
          <a:prstGeom prst="rect">
            <a:avLst/>
          </a:prstGeom>
        </p:spPr>
        <p:txBody>
          <a:bodyPr vert="horz" lIns="91440" tIns="45720" rIns="91440" bIns="45720" rtlCol="0" anchor="b"/>
          <a:lstStyle>
            <a:lvl1pPr algn="r" defTabSz="457200" eaLnBrk="1" fontAlgn="auto" hangingPunct="1">
              <a:spcBef>
                <a:spcPts val="0"/>
              </a:spcBef>
              <a:spcAft>
                <a:spcPts val="0"/>
              </a:spcAft>
              <a:defRPr sz="10300" b="0">
                <a:ln>
                  <a:noFill/>
                </a:ln>
                <a:solidFill>
                  <a:prstClr val="white">
                    <a:alpha val="20000"/>
                  </a:prst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B566FE0-3BEF-400D-A689-F5AFEDE7573E}" type="slidenum">
              <a:rPr kumimoji="0" lang="en-US" sz="10300" b="0" i="0" u="none" strike="noStrike" kern="1200" cap="none" spc="0" normalizeH="0" baseline="0" noProof="0">
                <a:ln>
                  <a:noFill/>
                </a:ln>
                <a:solidFill>
                  <a:prstClr val="white">
                    <a:alpha val="20000"/>
                  </a:prstClr>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300" b="0" i="0" u="none" strike="noStrike" kern="1200" cap="none" spc="0" normalizeH="0" baseline="0" noProof="0" dirty="0">
              <a:ln>
                <a:noFill/>
              </a:ln>
              <a:solidFill>
                <a:prstClr val="white">
                  <a:alpha val="20000"/>
                </a:prstClr>
              </a:solidFill>
              <a:effectLst/>
              <a:uLnTx/>
              <a:uFillTx/>
              <a:latin typeface="Trebuchet MS"/>
              <a:ea typeface="+mn-ea"/>
              <a:cs typeface="+mn-cs"/>
            </a:endParaRPr>
          </a:p>
        </p:txBody>
      </p:sp>
    </p:spTree>
    <p:extLst>
      <p:ext uri="{BB962C8B-B14F-4D97-AF65-F5344CB8AC3E}">
        <p14:creationId xmlns:p14="http://schemas.microsoft.com/office/powerpoint/2010/main" val="23760289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lnSpc>
          <a:spcPct val="85000"/>
        </a:lnSpc>
        <a:spcBef>
          <a:spcPct val="0"/>
        </a:spcBef>
        <a:spcAft>
          <a:spcPct val="0"/>
        </a:spcAft>
        <a:defRPr sz="5400" kern="1200" spc="-120">
          <a:solidFill>
            <a:srgbClr val="FFFFFF"/>
          </a:solidFill>
          <a:latin typeface="+mj-lt"/>
          <a:ea typeface="+mj-ea"/>
          <a:cs typeface="+mj-cs"/>
        </a:defRPr>
      </a:lvl1pPr>
      <a:lvl2pPr algn="l" rtl="0" eaLnBrk="0" fontAlgn="base" hangingPunct="0">
        <a:lnSpc>
          <a:spcPct val="85000"/>
        </a:lnSpc>
        <a:spcBef>
          <a:spcPct val="0"/>
        </a:spcBef>
        <a:spcAft>
          <a:spcPct val="0"/>
        </a:spcAft>
        <a:defRPr sz="5400">
          <a:solidFill>
            <a:srgbClr val="FFFFFF"/>
          </a:solidFill>
          <a:latin typeface="Trebuchet MS" panose="020B0603020202020204" pitchFamily="34" charset="0"/>
        </a:defRPr>
      </a:lvl2pPr>
      <a:lvl3pPr algn="l" rtl="0" eaLnBrk="0" fontAlgn="base" hangingPunct="0">
        <a:lnSpc>
          <a:spcPct val="85000"/>
        </a:lnSpc>
        <a:spcBef>
          <a:spcPct val="0"/>
        </a:spcBef>
        <a:spcAft>
          <a:spcPct val="0"/>
        </a:spcAft>
        <a:defRPr sz="5400">
          <a:solidFill>
            <a:srgbClr val="FFFFFF"/>
          </a:solidFill>
          <a:latin typeface="Trebuchet MS" panose="020B0603020202020204" pitchFamily="34" charset="0"/>
        </a:defRPr>
      </a:lvl3pPr>
      <a:lvl4pPr algn="l" rtl="0" eaLnBrk="0" fontAlgn="base" hangingPunct="0">
        <a:lnSpc>
          <a:spcPct val="85000"/>
        </a:lnSpc>
        <a:spcBef>
          <a:spcPct val="0"/>
        </a:spcBef>
        <a:spcAft>
          <a:spcPct val="0"/>
        </a:spcAft>
        <a:defRPr sz="5400">
          <a:solidFill>
            <a:srgbClr val="FFFFFF"/>
          </a:solidFill>
          <a:latin typeface="Trebuchet MS" panose="020B0603020202020204" pitchFamily="34" charset="0"/>
        </a:defRPr>
      </a:lvl4pPr>
      <a:lvl5pPr algn="l" rtl="0" eaLnBrk="0" fontAlgn="base" hangingPunct="0">
        <a:lnSpc>
          <a:spcPct val="85000"/>
        </a:lnSpc>
        <a:spcBef>
          <a:spcPct val="0"/>
        </a:spcBef>
        <a:spcAft>
          <a:spcPct val="0"/>
        </a:spcAft>
        <a:defRPr sz="5400">
          <a:solidFill>
            <a:srgbClr val="FFFFFF"/>
          </a:solidFill>
          <a:latin typeface="Trebuchet MS" panose="020B0603020202020204" pitchFamily="34" charset="0"/>
        </a:defRPr>
      </a:lvl5pPr>
      <a:lvl6pPr marL="457200" algn="l" rtl="0" fontAlgn="base">
        <a:lnSpc>
          <a:spcPct val="85000"/>
        </a:lnSpc>
        <a:spcBef>
          <a:spcPct val="0"/>
        </a:spcBef>
        <a:spcAft>
          <a:spcPct val="0"/>
        </a:spcAft>
        <a:defRPr sz="5400">
          <a:solidFill>
            <a:srgbClr val="FFFFFF"/>
          </a:solidFill>
          <a:latin typeface="Trebuchet MS" panose="020B0603020202020204" pitchFamily="34" charset="0"/>
        </a:defRPr>
      </a:lvl6pPr>
      <a:lvl7pPr marL="914400" algn="l" rtl="0" fontAlgn="base">
        <a:lnSpc>
          <a:spcPct val="85000"/>
        </a:lnSpc>
        <a:spcBef>
          <a:spcPct val="0"/>
        </a:spcBef>
        <a:spcAft>
          <a:spcPct val="0"/>
        </a:spcAft>
        <a:defRPr sz="5400">
          <a:solidFill>
            <a:srgbClr val="FFFFFF"/>
          </a:solidFill>
          <a:latin typeface="Trebuchet MS" panose="020B0603020202020204" pitchFamily="34" charset="0"/>
        </a:defRPr>
      </a:lvl7pPr>
      <a:lvl8pPr marL="1371600" algn="l" rtl="0" fontAlgn="base">
        <a:lnSpc>
          <a:spcPct val="85000"/>
        </a:lnSpc>
        <a:spcBef>
          <a:spcPct val="0"/>
        </a:spcBef>
        <a:spcAft>
          <a:spcPct val="0"/>
        </a:spcAft>
        <a:defRPr sz="5400">
          <a:solidFill>
            <a:srgbClr val="FFFFFF"/>
          </a:solidFill>
          <a:latin typeface="Trebuchet MS" panose="020B0603020202020204" pitchFamily="34" charset="0"/>
        </a:defRPr>
      </a:lvl8pPr>
      <a:lvl9pPr marL="1828800" algn="l" rtl="0" fontAlgn="base">
        <a:lnSpc>
          <a:spcPct val="85000"/>
        </a:lnSpc>
        <a:spcBef>
          <a:spcPct val="0"/>
        </a:spcBef>
        <a:spcAft>
          <a:spcPct val="0"/>
        </a:spcAft>
        <a:defRPr sz="5400">
          <a:solidFill>
            <a:srgbClr val="FFFFFF"/>
          </a:solidFill>
          <a:latin typeface="Trebuchet MS" panose="020B0603020202020204" pitchFamily="34" charset="0"/>
        </a:defRPr>
      </a:lvl9pPr>
    </p:titleStyle>
    <p:bodyStyle>
      <a:lvl1pPr marL="90488" indent="-90488" algn="l" rtl="0" eaLnBrk="0" fontAlgn="base" hangingPunct="0">
        <a:lnSpc>
          <a:spcPct val="85000"/>
        </a:lnSpc>
        <a:spcBef>
          <a:spcPts val="1300"/>
        </a:spcBef>
        <a:spcAft>
          <a:spcPct val="0"/>
        </a:spcAft>
        <a:buFont typeface="Arial" panose="020B0604020202020204" pitchFamily="34" charset="0"/>
        <a:buChar char=" "/>
        <a:defRPr sz="2400" kern="1200">
          <a:solidFill>
            <a:srgbClr val="AFABAB"/>
          </a:solidFill>
          <a:latin typeface="+mn-lt"/>
          <a:ea typeface="+mn-ea"/>
          <a:cs typeface="+mn-cs"/>
        </a:defRPr>
      </a:lvl1pPr>
      <a:lvl2pPr marL="346075" indent="-342900" algn="l" rtl="0" eaLnBrk="0" fontAlgn="base" hangingPunct="0">
        <a:lnSpc>
          <a:spcPct val="85000"/>
        </a:lnSpc>
        <a:spcBef>
          <a:spcPts val="600"/>
        </a:spcBef>
        <a:spcAft>
          <a:spcPct val="0"/>
        </a:spcAft>
        <a:buFont typeface="Arial" panose="020B0604020202020204" pitchFamily="34" charset="0"/>
        <a:buChar char=" "/>
        <a:defRPr sz="2400" kern="1200">
          <a:solidFill>
            <a:srgbClr val="AFABAB"/>
          </a:solidFill>
          <a:latin typeface="+mn-lt"/>
          <a:ea typeface="+mn-ea"/>
          <a:cs typeface="+mn-cs"/>
        </a:defRPr>
      </a:lvl2pPr>
      <a:lvl3pPr marL="547688" indent="-547688" algn="l" rtl="0" eaLnBrk="0" fontAlgn="base" hangingPunct="0">
        <a:lnSpc>
          <a:spcPct val="85000"/>
        </a:lnSpc>
        <a:spcBef>
          <a:spcPts val="600"/>
        </a:spcBef>
        <a:spcAft>
          <a:spcPct val="0"/>
        </a:spcAft>
        <a:buFont typeface="Arial" panose="020B0604020202020204" pitchFamily="34" charset="0"/>
        <a:buChar char=" "/>
        <a:defRPr sz="2000" i="1" kern="1200">
          <a:solidFill>
            <a:srgbClr val="AFABAB"/>
          </a:solidFill>
          <a:latin typeface="+mn-lt"/>
          <a:ea typeface="+mn-ea"/>
          <a:cs typeface="+mn-cs"/>
        </a:defRPr>
      </a:lvl3pPr>
      <a:lvl4pPr marL="822325" indent="-822325" algn="l" rtl="0" eaLnBrk="0" fontAlgn="base" hangingPunct="0">
        <a:lnSpc>
          <a:spcPct val="85000"/>
        </a:lnSpc>
        <a:spcBef>
          <a:spcPts val="600"/>
        </a:spcBef>
        <a:spcAft>
          <a:spcPct val="0"/>
        </a:spcAft>
        <a:buFont typeface="Arial" panose="020B0604020202020204" pitchFamily="34" charset="0"/>
        <a:buChar char=" "/>
        <a:defRPr kern="1200">
          <a:solidFill>
            <a:srgbClr val="AFABAB"/>
          </a:solidFill>
          <a:latin typeface="+mn-lt"/>
          <a:ea typeface="+mn-ea"/>
          <a:cs typeface="+mn-cs"/>
        </a:defRPr>
      </a:lvl4pPr>
      <a:lvl5pPr marL="1096963" indent="-1096963" algn="l" rtl="0" eaLnBrk="0" fontAlgn="base" hangingPunct="0">
        <a:lnSpc>
          <a:spcPct val="85000"/>
        </a:lnSpc>
        <a:spcBef>
          <a:spcPts val="600"/>
        </a:spcBef>
        <a:spcAft>
          <a:spcPct val="0"/>
        </a:spcAft>
        <a:buFont typeface="Arial" panose="020B0604020202020204" pitchFamily="34" charset="0"/>
        <a:buChar char=" "/>
        <a:defRPr kern="1200">
          <a:solidFill>
            <a:srgbClr val="AFABAB"/>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E6BC815-5591-4CD2-9637-76315BE8EE1F}" type="datetimeFigureOut">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20-08-2018</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BE9E98-9A0C-46A2-B4F9-1DDF8AB67928}" type="slidenum">
              <a:rPr kumimoji="0" lang="es-CL" sz="1200" b="0" i="0" u="none" strike="noStrike" kern="1200" cap="none" spc="0" normalizeH="0" baseline="0" noProof="0" smtClean="0">
                <a:ln>
                  <a:noFill/>
                </a:ln>
                <a:solidFill>
                  <a:prstClr val="black">
                    <a:tint val="75000"/>
                  </a:prstClr>
                </a:solidFill>
                <a:effectLst/>
                <a:uLnTx/>
                <a:uFillTx/>
                <a:latin typeface="Deliciou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Delicious"/>
              <a:ea typeface="+mn-ea"/>
              <a:cs typeface="+mn-cs"/>
            </a:endParaRPr>
          </a:p>
        </p:txBody>
      </p:sp>
    </p:spTree>
    <p:extLst>
      <p:ext uri="{BB962C8B-B14F-4D97-AF65-F5344CB8AC3E}">
        <p14:creationId xmlns:p14="http://schemas.microsoft.com/office/powerpoint/2010/main" val="36853721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21.png"/><Relationship Id="rId5" Type="http://schemas.openxmlformats.org/officeDocument/2006/relationships/diagramQuickStyle" Target="../diagrams/quickStyle4.xml"/><Relationship Id="rId10" Type="http://schemas.openxmlformats.org/officeDocument/2006/relationships/image" Target="../media/image20.png"/><Relationship Id="rId4" Type="http://schemas.openxmlformats.org/officeDocument/2006/relationships/diagramLayout" Target="../diagrams/layout4.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762344"/>
          </a:xfrm>
        </p:spPr>
        <p:txBody>
          <a:bodyPr/>
          <a:lstStyle/>
          <a:p>
            <a:r>
              <a:rPr lang="es-CL" sz="6600" dirty="0" smtClean="0"/>
              <a:t>Relaciones de género y Negociación Colectiva. Las mujeres en el mundo del Trabajo</a:t>
            </a:r>
            <a:endParaRPr lang="es-CL" sz="6600" dirty="0"/>
          </a:p>
        </p:txBody>
      </p:sp>
      <p:sp>
        <p:nvSpPr>
          <p:cNvPr id="3" name="Subtitle 2"/>
          <p:cNvSpPr>
            <a:spLocks noGrp="1"/>
          </p:cNvSpPr>
          <p:nvPr>
            <p:ph type="subTitle" idx="1"/>
          </p:nvPr>
        </p:nvSpPr>
        <p:spPr>
          <a:xfrm>
            <a:off x="603504" y="4639420"/>
            <a:ext cx="9228201" cy="2062461"/>
          </a:xfrm>
        </p:spPr>
        <p:txBody>
          <a:bodyPr>
            <a:normAutofit fontScale="70000" lnSpcReduction="20000"/>
          </a:bodyPr>
          <a:lstStyle/>
          <a:p>
            <a:pPr>
              <a:lnSpc>
                <a:spcPct val="110000"/>
              </a:lnSpc>
            </a:pPr>
            <a:endParaRPr lang="es-CL" dirty="0" smtClean="0"/>
          </a:p>
          <a:p>
            <a:pPr>
              <a:lnSpc>
                <a:spcPct val="110000"/>
              </a:lnSpc>
            </a:pPr>
            <a:endParaRPr lang="es-CL" dirty="0"/>
          </a:p>
          <a:p>
            <a:pPr>
              <a:lnSpc>
                <a:spcPct val="110000"/>
              </a:lnSpc>
            </a:pPr>
            <a:r>
              <a:rPr lang="es-CL" sz="4500" b="1" dirty="0" smtClean="0"/>
              <a:t>Andrea Sato Jabre</a:t>
            </a:r>
            <a:br>
              <a:rPr lang="es-CL" sz="4500" b="1" dirty="0" smtClean="0"/>
            </a:br>
            <a:r>
              <a:rPr lang="es-CL" sz="4500" b="1" dirty="0" smtClean="0"/>
              <a:t>Investigadora Fundación SOL</a:t>
            </a:r>
          </a:p>
        </p:txBody>
      </p:sp>
      <p:pic>
        <p:nvPicPr>
          <p:cNvPr id="4" name="Picture 3"/>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7509"/>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303904" y="5419414"/>
            <a:ext cx="2364288" cy="1033982"/>
          </a:xfrm>
          <a:prstGeom prst="rect">
            <a:avLst/>
          </a:prstGeom>
        </p:spPr>
      </p:pic>
    </p:spTree>
    <p:extLst>
      <p:ext uri="{BB962C8B-B14F-4D97-AF65-F5344CB8AC3E}">
        <p14:creationId xmlns:p14="http://schemas.microsoft.com/office/powerpoint/2010/main" val="2397011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9001" y="0"/>
            <a:ext cx="10780776" cy="735539"/>
          </a:xfrm>
        </p:spPr>
        <p:txBody>
          <a:bodyPr>
            <a:normAutofit/>
          </a:bodyPr>
          <a:lstStyle/>
          <a:p>
            <a:pPr algn="ctr"/>
            <a:r>
              <a:rPr lang="es-CL" sz="4800" dirty="0" smtClean="0">
                <a:solidFill>
                  <a:schemeClr val="accent1"/>
                </a:solidFill>
              </a:rPr>
              <a:t>Capitalismo y patriarcado.</a:t>
            </a:r>
            <a:endParaRPr lang="es-CL" sz="4800" dirty="0">
              <a:solidFill>
                <a:schemeClr val="accent1"/>
              </a:solidFill>
            </a:endParaRPr>
          </a:p>
        </p:txBody>
      </p:sp>
      <p:graphicFrame>
        <p:nvGraphicFramePr>
          <p:cNvPr id="3" name="Diagrama 2"/>
          <p:cNvGraphicFramePr/>
          <p:nvPr>
            <p:extLst/>
          </p:nvPr>
        </p:nvGraphicFramePr>
        <p:xfrm>
          <a:off x="-1306287" y="653143"/>
          <a:ext cx="9470573" cy="6204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8287" y="735538"/>
            <a:ext cx="4898808" cy="6122461"/>
          </a:xfrm>
          <a:prstGeom prst="rect">
            <a:avLst/>
          </a:prstGeom>
        </p:spPr>
      </p:pic>
    </p:spTree>
    <p:extLst>
      <p:ext uri="{BB962C8B-B14F-4D97-AF65-F5344CB8AC3E}">
        <p14:creationId xmlns:p14="http://schemas.microsoft.com/office/powerpoint/2010/main" val="3915886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0"/>
            <a:ext cx="12526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469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630" y="248194"/>
            <a:ext cx="10780776" cy="929165"/>
          </a:xfrm>
        </p:spPr>
        <p:txBody>
          <a:bodyPr>
            <a:normAutofit fontScale="90000"/>
          </a:bodyPr>
          <a:lstStyle/>
          <a:p>
            <a:pPr algn="ctr"/>
            <a:r>
              <a:rPr lang="es-CL" sz="4800" dirty="0" smtClean="0">
                <a:solidFill>
                  <a:schemeClr val="accent1"/>
                </a:solidFill>
              </a:rPr>
              <a:t>Capitalismo </a:t>
            </a:r>
            <a:r>
              <a:rPr lang="es-CL" sz="4800" dirty="0" err="1" smtClean="0">
                <a:solidFill>
                  <a:schemeClr val="accent1"/>
                </a:solidFill>
              </a:rPr>
              <a:t>financiarizado</a:t>
            </a:r>
            <a:r>
              <a:rPr lang="es-CL" sz="4800" dirty="0" smtClean="0">
                <a:solidFill>
                  <a:schemeClr val="accent1"/>
                </a:solidFill>
              </a:rPr>
              <a:t> y la desposesión</a:t>
            </a:r>
            <a:endParaRPr lang="es-CL" sz="4800" dirty="0">
              <a:solidFill>
                <a:schemeClr val="accent1"/>
              </a:solidFill>
            </a:endParaRPr>
          </a:p>
        </p:txBody>
      </p:sp>
      <p:sp>
        <p:nvSpPr>
          <p:cNvPr id="4" name="CuadroTexto 3"/>
          <p:cNvSpPr txBox="1"/>
          <p:nvPr/>
        </p:nvSpPr>
        <p:spPr>
          <a:xfrm>
            <a:off x="783770" y="1854923"/>
            <a:ext cx="2717075" cy="1200329"/>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smtClean="0">
                <a:ln>
                  <a:noFill/>
                </a:ln>
                <a:solidFill>
                  <a:prstClr val="black"/>
                </a:solidFill>
                <a:effectLst/>
                <a:uLnTx/>
                <a:uFillTx/>
                <a:latin typeface="Gisha"/>
                <a:ea typeface="+mn-ea"/>
                <a:cs typeface="+mn-cs"/>
              </a:rPr>
              <a:t>Mercantilización de los derechos sociales</a:t>
            </a:r>
            <a:endParaRPr kumimoji="0" lang="es-CL" sz="2400" b="0" i="0" u="none" strike="noStrike" kern="1200" cap="none" spc="0" normalizeH="0" baseline="0" noProof="0" dirty="0">
              <a:ln>
                <a:noFill/>
              </a:ln>
              <a:solidFill>
                <a:prstClr val="black"/>
              </a:solidFill>
              <a:effectLst/>
              <a:uLnTx/>
              <a:uFillTx/>
              <a:latin typeface="Gisha"/>
              <a:ea typeface="+mn-ea"/>
              <a:cs typeface="+mn-cs"/>
            </a:endParaRPr>
          </a:p>
        </p:txBody>
      </p:sp>
      <p:sp>
        <p:nvSpPr>
          <p:cNvPr id="5" name="CuadroTexto 4"/>
          <p:cNvSpPr txBox="1"/>
          <p:nvPr/>
        </p:nvSpPr>
        <p:spPr>
          <a:xfrm>
            <a:off x="5218611" y="1854924"/>
            <a:ext cx="2194560" cy="1200329"/>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smtClean="0">
                <a:ln>
                  <a:noFill/>
                </a:ln>
                <a:solidFill>
                  <a:prstClr val="black"/>
                </a:solidFill>
                <a:effectLst/>
                <a:uLnTx/>
                <a:uFillTx/>
                <a:latin typeface="Gisha"/>
                <a:ea typeface="+mn-ea"/>
                <a:cs typeface="+mn-cs"/>
              </a:rPr>
              <a:t>Precarización de la vida y del empleo</a:t>
            </a:r>
            <a:endParaRPr kumimoji="0" lang="es-CL" sz="2400" b="0" i="0" u="none" strike="noStrike" kern="1200" cap="none" spc="0" normalizeH="0" baseline="0" noProof="0" dirty="0">
              <a:ln>
                <a:noFill/>
              </a:ln>
              <a:solidFill>
                <a:prstClr val="black"/>
              </a:solidFill>
              <a:effectLst/>
              <a:uLnTx/>
              <a:uFillTx/>
              <a:latin typeface="Gisha"/>
              <a:ea typeface="+mn-ea"/>
              <a:cs typeface="+mn-cs"/>
            </a:endParaRPr>
          </a:p>
        </p:txBody>
      </p:sp>
      <p:sp>
        <p:nvSpPr>
          <p:cNvPr id="6" name="CuadroTexto 5"/>
          <p:cNvSpPr txBox="1"/>
          <p:nvPr/>
        </p:nvSpPr>
        <p:spPr>
          <a:xfrm>
            <a:off x="9130937" y="1856708"/>
            <a:ext cx="2090057" cy="830997"/>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err="1" smtClean="0">
                <a:ln>
                  <a:noFill/>
                </a:ln>
                <a:solidFill>
                  <a:prstClr val="black"/>
                </a:solidFill>
                <a:effectLst/>
                <a:uLnTx/>
                <a:uFillTx/>
                <a:latin typeface="Gisha"/>
                <a:ea typeface="+mn-ea"/>
                <a:cs typeface="+mn-cs"/>
              </a:rPr>
              <a:t>Hiper</a:t>
            </a:r>
            <a:r>
              <a:rPr kumimoji="0" lang="es-CL" sz="2400" b="0" i="0" u="none" strike="noStrike" kern="1200" cap="none" spc="0" normalizeH="0" baseline="0" noProof="0" dirty="0" smtClean="0">
                <a:ln>
                  <a:noFill/>
                </a:ln>
                <a:solidFill>
                  <a:prstClr val="black"/>
                </a:solidFill>
                <a:effectLst/>
                <a:uLnTx/>
                <a:uFillTx/>
                <a:latin typeface="Gisha"/>
                <a:ea typeface="+mn-ea"/>
                <a:cs typeface="+mn-cs"/>
              </a:rPr>
              <a:t> acumulación</a:t>
            </a:r>
            <a:endParaRPr kumimoji="0" lang="es-CL" sz="2400" b="0" i="0" u="none" strike="noStrike" kern="1200" cap="none" spc="0" normalizeH="0" baseline="0" noProof="0" dirty="0">
              <a:ln>
                <a:noFill/>
              </a:ln>
              <a:solidFill>
                <a:prstClr val="black"/>
              </a:solidFill>
              <a:effectLst/>
              <a:uLnTx/>
              <a:uFillTx/>
              <a:latin typeface="Gisha"/>
              <a:ea typeface="+mn-ea"/>
              <a:cs typeface="+mn-cs"/>
            </a:endParaRPr>
          </a:p>
        </p:txBody>
      </p:sp>
      <p:sp>
        <p:nvSpPr>
          <p:cNvPr id="7" name="CuadroTexto 6"/>
          <p:cNvSpPr txBox="1"/>
          <p:nvPr/>
        </p:nvSpPr>
        <p:spPr>
          <a:xfrm>
            <a:off x="4173580" y="3732817"/>
            <a:ext cx="4284617" cy="830997"/>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smtClean="0">
                <a:ln>
                  <a:noFill/>
                </a:ln>
                <a:solidFill>
                  <a:prstClr val="black"/>
                </a:solidFill>
                <a:effectLst/>
                <a:uLnTx/>
                <a:uFillTx/>
                <a:latin typeface="Gisha"/>
                <a:ea typeface="+mn-ea"/>
                <a:cs typeface="+mn-cs"/>
              </a:rPr>
              <a:t>Mercantilización de la vida cotidiana (endeudamiento) </a:t>
            </a:r>
            <a:endParaRPr kumimoji="0" lang="es-CL" sz="2400" b="0" i="0" u="none" strike="noStrike" kern="1200" cap="none" spc="0" normalizeH="0" baseline="0" noProof="0" dirty="0">
              <a:ln>
                <a:noFill/>
              </a:ln>
              <a:solidFill>
                <a:prstClr val="black"/>
              </a:solidFill>
              <a:effectLst/>
              <a:uLnTx/>
              <a:uFillTx/>
              <a:latin typeface="Gisha"/>
              <a:ea typeface="+mn-ea"/>
              <a:cs typeface="+mn-cs"/>
            </a:endParaRPr>
          </a:p>
        </p:txBody>
      </p:sp>
      <p:sp>
        <p:nvSpPr>
          <p:cNvPr id="8" name="CuadroTexto 7"/>
          <p:cNvSpPr txBox="1"/>
          <p:nvPr/>
        </p:nvSpPr>
        <p:spPr>
          <a:xfrm>
            <a:off x="3233055" y="5593746"/>
            <a:ext cx="6165669"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smtClean="0">
                <a:ln>
                  <a:noFill/>
                </a:ln>
                <a:solidFill>
                  <a:prstClr val="black"/>
                </a:solidFill>
                <a:effectLst/>
                <a:uLnTx/>
                <a:uFillTx/>
                <a:latin typeface="Gisha"/>
                <a:ea typeface="+mn-ea"/>
                <a:cs typeface="+mn-cs"/>
              </a:rPr>
              <a:t>Intensificación de la reproducción y el trabajo domestico</a:t>
            </a:r>
            <a:endParaRPr kumimoji="0" lang="es-CL" sz="2400" b="0" i="0" u="none" strike="noStrike" kern="1200" cap="none" spc="0" normalizeH="0" baseline="0" noProof="0" dirty="0">
              <a:ln>
                <a:noFill/>
              </a:ln>
              <a:solidFill>
                <a:prstClr val="black"/>
              </a:solidFill>
              <a:effectLst/>
              <a:uLnTx/>
              <a:uFillTx/>
              <a:latin typeface="Gisha"/>
              <a:ea typeface="+mn-ea"/>
              <a:cs typeface="+mn-cs"/>
            </a:endParaRPr>
          </a:p>
        </p:txBody>
      </p:sp>
      <p:sp>
        <p:nvSpPr>
          <p:cNvPr id="10" name="Flecha doblada 9"/>
          <p:cNvSpPr/>
          <p:nvPr/>
        </p:nvSpPr>
        <p:spPr>
          <a:xfrm flipV="1">
            <a:off x="2560320" y="3230677"/>
            <a:ext cx="1423851" cy="1171503"/>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Gisha"/>
              <a:ea typeface="+mn-ea"/>
              <a:cs typeface="+mn-cs"/>
            </a:endParaRPr>
          </a:p>
        </p:txBody>
      </p:sp>
      <p:sp>
        <p:nvSpPr>
          <p:cNvPr id="11" name="Flecha doblada 10"/>
          <p:cNvSpPr/>
          <p:nvPr/>
        </p:nvSpPr>
        <p:spPr>
          <a:xfrm flipH="1" flipV="1">
            <a:off x="8596871" y="3230677"/>
            <a:ext cx="1603706" cy="1171503"/>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Gisha"/>
              <a:ea typeface="+mn-ea"/>
              <a:cs typeface="+mn-cs"/>
            </a:endParaRPr>
          </a:p>
        </p:txBody>
      </p:sp>
      <p:sp>
        <p:nvSpPr>
          <p:cNvPr id="12" name="Flecha abajo 11"/>
          <p:cNvSpPr/>
          <p:nvPr/>
        </p:nvSpPr>
        <p:spPr>
          <a:xfrm>
            <a:off x="6172196" y="3142965"/>
            <a:ext cx="287383" cy="50214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Gisha"/>
              <a:ea typeface="+mn-ea"/>
              <a:cs typeface="+mn-cs"/>
            </a:endParaRPr>
          </a:p>
        </p:txBody>
      </p:sp>
      <p:sp>
        <p:nvSpPr>
          <p:cNvPr id="13" name="Flecha abajo 12"/>
          <p:cNvSpPr/>
          <p:nvPr/>
        </p:nvSpPr>
        <p:spPr>
          <a:xfrm>
            <a:off x="6064425" y="4675037"/>
            <a:ext cx="502924" cy="83919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Gisha"/>
              <a:ea typeface="+mn-ea"/>
              <a:cs typeface="+mn-cs"/>
            </a:endParaRPr>
          </a:p>
        </p:txBody>
      </p:sp>
    </p:spTree>
    <p:extLst>
      <p:ext uri="{BB962C8B-B14F-4D97-AF65-F5344CB8AC3E}">
        <p14:creationId xmlns:p14="http://schemas.microsoft.com/office/powerpoint/2010/main" val="1085590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762344"/>
          </a:xfrm>
        </p:spPr>
        <p:txBody>
          <a:bodyPr/>
          <a:lstStyle/>
          <a:p>
            <a:r>
              <a:rPr lang="es-CL" sz="6600" dirty="0" smtClean="0"/>
              <a:t>2. Capitalismo y Patriarcado ¿Cuál es su relación histórica?</a:t>
            </a:r>
            <a:endParaRPr lang="es-CL" sz="6600" dirty="0"/>
          </a:p>
        </p:txBody>
      </p:sp>
      <p:pic>
        <p:nvPicPr>
          <p:cNvPr id="4" name="Picture 3"/>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7509"/>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303904" y="5419414"/>
            <a:ext cx="2364288" cy="1033982"/>
          </a:xfrm>
          <a:prstGeom prst="rect">
            <a:avLst/>
          </a:prstGeom>
        </p:spPr>
      </p:pic>
    </p:spTree>
    <p:extLst>
      <p:ext uri="{BB962C8B-B14F-4D97-AF65-F5344CB8AC3E}">
        <p14:creationId xmlns:p14="http://schemas.microsoft.com/office/powerpoint/2010/main" val="4054806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092" y="154745"/>
            <a:ext cx="10772775" cy="762799"/>
          </a:xfrm>
        </p:spPr>
        <p:txBody>
          <a:bodyPr>
            <a:normAutofit/>
          </a:bodyPr>
          <a:lstStyle/>
          <a:p>
            <a:r>
              <a:rPr lang="es-CL" sz="3600" dirty="0" smtClean="0">
                <a:solidFill>
                  <a:schemeClr val="accent1"/>
                </a:solidFill>
              </a:rPr>
              <a:t>El periodo industrial y la critica feminista.</a:t>
            </a:r>
            <a:endParaRPr lang="es-CL" sz="3600" dirty="0">
              <a:solidFill>
                <a:schemeClr val="accent1"/>
              </a:solidFill>
            </a:endParaRPr>
          </a:p>
        </p:txBody>
      </p:sp>
      <p:sp>
        <p:nvSpPr>
          <p:cNvPr id="5" name="Rectángulo 4"/>
          <p:cNvSpPr/>
          <p:nvPr/>
        </p:nvSpPr>
        <p:spPr>
          <a:xfrm>
            <a:off x="748937" y="917544"/>
            <a:ext cx="10445930" cy="532453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a:ln>
                  <a:noFill/>
                </a:ln>
                <a:solidFill>
                  <a:prstClr val="black"/>
                </a:solidFill>
                <a:effectLst/>
                <a:uLnTx/>
                <a:uFillTx/>
                <a:latin typeface="Gisha"/>
                <a:ea typeface="+mn-ea"/>
                <a:cs typeface="+mn-cs"/>
              </a:rPr>
              <a:t>El orden de género que ahora está desapareciendo desciende de la era industrial del capitalismo y refleja el mundo social de su origen. Se centraba en el ideal </a:t>
            </a:r>
            <a:r>
              <a:rPr kumimoji="0" lang="es-CL" sz="2000" b="1" i="0" u="none" strike="noStrike" kern="1200" cap="none" spc="0" normalizeH="0" baseline="0" noProof="0" dirty="0">
                <a:ln>
                  <a:noFill/>
                </a:ln>
                <a:solidFill>
                  <a:prstClr val="black"/>
                </a:solidFill>
                <a:effectLst/>
                <a:uLnTx/>
                <a:uFillTx/>
                <a:latin typeface="Gisha"/>
                <a:ea typeface="+mn-ea"/>
                <a:cs typeface="+mn-cs"/>
              </a:rPr>
              <a:t>del salario familiar</a:t>
            </a:r>
            <a:r>
              <a:rPr kumimoji="0" lang="es-CL" sz="2000" b="0" i="0" u="none" strike="noStrike" kern="1200" cap="none" spc="0" normalizeH="0" baseline="0" noProof="0" dirty="0">
                <a:ln>
                  <a:noFill/>
                </a:ln>
                <a:solidFill>
                  <a:prstClr val="black"/>
                </a:solidFill>
                <a:effectLst/>
                <a:uLnTx/>
                <a:uFillTx/>
                <a:latin typeface="Gisha"/>
                <a:ea typeface="+mn-ea"/>
                <a:cs typeface="+mn-cs"/>
              </a:rPr>
              <a:t>. En ese mundo se suponía que las personas se organizaban </a:t>
            </a:r>
            <a:r>
              <a:rPr kumimoji="0" lang="es-CL" sz="2000" b="0" i="0" u="sng" strike="noStrike" kern="1200" cap="none" spc="0" normalizeH="0" baseline="0" noProof="0" dirty="0">
                <a:ln>
                  <a:noFill/>
                </a:ln>
                <a:solidFill>
                  <a:prstClr val="black"/>
                </a:solidFill>
                <a:effectLst/>
                <a:uLnTx/>
                <a:uFillTx/>
                <a:latin typeface="Gisha"/>
                <a:ea typeface="+mn-ea"/>
                <a:cs typeface="+mn-cs"/>
              </a:rPr>
              <a:t>en familias nucleares heterosexuales encabezadas por el varón</a:t>
            </a:r>
            <a:r>
              <a:rPr kumimoji="0" lang="es-CL" sz="2000" b="0" i="0" u="none" strike="noStrike" kern="1200" cap="none" spc="0" normalizeH="0" baseline="0" noProof="0" dirty="0">
                <a:ln>
                  <a:noFill/>
                </a:ln>
                <a:solidFill>
                  <a:prstClr val="black"/>
                </a:solidFill>
                <a:effectLst/>
                <a:uLnTx/>
                <a:uFillTx/>
                <a:latin typeface="Gisha"/>
                <a:ea typeface="+mn-ea"/>
                <a:cs typeface="+mn-cs"/>
              </a:rPr>
              <a:t>, y que vivían principalmente de lo que el hombre ganaba en el mercado de trabajo. El cabeza de familia varón recibiría un salario familiar, suficiente para sostener a los hijos y a una esposa y madre que realizaba el trabajo doméstico sin </a:t>
            </a:r>
            <a:r>
              <a:rPr kumimoji="0" lang="es-CL" sz="2000" b="0" i="0" u="none" strike="noStrike" kern="1200" cap="none" spc="0" normalizeH="0" baseline="0" noProof="0" dirty="0" smtClean="0">
                <a:ln>
                  <a:noFill/>
                </a:ln>
                <a:solidFill>
                  <a:prstClr val="black"/>
                </a:solidFill>
                <a:effectLst/>
                <a:uLnTx/>
                <a:uFillTx/>
                <a:latin typeface="Gisha"/>
                <a:ea typeface="+mn-ea"/>
                <a:cs typeface="+mn-cs"/>
              </a:rPr>
              <a:t>remuneración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L" sz="2000" b="0" i="0" u="none" strike="noStrike" kern="1200" cap="none" spc="0" normalizeH="0" baseline="0" noProof="0" dirty="0">
              <a:ln>
                <a:noFill/>
              </a:ln>
              <a:solidFill>
                <a:prstClr val="black"/>
              </a:solidFill>
              <a:effectLst/>
              <a:uLnTx/>
              <a:uFillTx/>
              <a:latin typeface="Gish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a:ln>
                  <a:noFill/>
                </a:ln>
                <a:solidFill>
                  <a:prstClr val="black"/>
                </a:solidFill>
                <a:effectLst/>
                <a:uLnTx/>
                <a:uFillTx/>
                <a:latin typeface="Gisha"/>
                <a:ea typeface="+mn-ea"/>
                <a:cs typeface="+mn-cs"/>
              </a:rPr>
              <a:t>Hoy, sin embargo, el supuesto del salario familiar ya no es sostenible, ni empírica ni normativamente. En la actualidad experimentamos los estertores del antiguo orden industrial sexista, con la transición a una fase posindustrial del capitalismo. La crisis del Estado del bienestar va ligada a estos cambios históricos. Radica en parte en la </a:t>
            </a:r>
            <a:r>
              <a:rPr kumimoji="0" lang="es-CL" sz="2000" b="0" i="0" u="sng" strike="noStrike" kern="1200" cap="none" spc="0" normalizeH="0" baseline="0" noProof="0" dirty="0">
                <a:ln>
                  <a:noFill/>
                </a:ln>
                <a:solidFill>
                  <a:prstClr val="black"/>
                </a:solidFill>
                <a:effectLst/>
                <a:uLnTx/>
                <a:uFillTx/>
                <a:latin typeface="Gisha"/>
                <a:ea typeface="+mn-ea"/>
                <a:cs typeface="+mn-cs"/>
              </a:rPr>
              <a:t>desintegración del mundo del salario familiar, y de sus suposiciones centrales acerca de los mercados de trabajo y las familias</a:t>
            </a:r>
            <a:r>
              <a:rPr kumimoji="0" lang="es-CL" sz="2000" b="0" i="0" u="none" strike="noStrike" kern="1200" cap="none" spc="0" normalizeH="0" baseline="0" noProof="0" dirty="0">
                <a:ln>
                  <a:noFill/>
                </a:ln>
                <a:solidFill>
                  <a:prstClr val="black"/>
                </a:solidFill>
                <a:effectLst/>
                <a:uLnTx/>
                <a:uFillTx/>
                <a:latin typeface="Gisha"/>
                <a:ea typeface="+mn-ea"/>
                <a:cs typeface="+mn-cs"/>
              </a:rPr>
              <a:t>. En los mercados de trabajo del capitalismo posindustrial, </a:t>
            </a:r>
            <a:r>
              <a:rPr kumimoji="0" lang="es-CL" sz="2000" b="1" i="0" u="none" strike="noStrike" kern="1200" cap="none" spc="0" normalizeH="0" baseline="0" noProof="0" dirty="0">
                <a:ln>
                  <a:noFill/>
                </a:ln>
                <a:solidFill>
                  <a:prstClr val="black"/>
                </a:solidFill>
                <a:effectLst/>
                <a:uLnTx/>
                <a:uFillTx/>
                <a:latin typeface="Gisha"/>
                <a:ea typeface="+mn-ea"/>
                <a:cs typeface="+mn-cs"/>
              </a:rPr>
              <a:t>pocos trabajos proporcionan salarios suficientes para que una sola persona pueda sostener una familia;</a:t>
            </a:r>
            <a:r>
              <a:rPr kumimoji="0" lang="es-CL" sz="2000" b="0" i="0" u="none" strike="noStrike" kern="1200" cap="none" spc="0" normalizeH="0" baseline="0" noProof="0" dirty="0">
                <a:ln>
                  <a:noFill/>
                </a:ln>
                <a:solidFill>
                  <a:prstClr val="black"/>
                </a:solidFill>
                <a:effectLst/>
                <a:uLnTx/>
                <a:uFillTx/>
                <a:latin typeface="Gisha"/>
                <a:ea typeface="+mn-ea"/>
                <a:cs typeface="+mn-cs"/>
              </a:rPr>
              <a:t> muchos, de hecho, son trabajos temporales o a tiempo parcial que no incluyen las prestaciones sociales </a:t>
            </a:r>
            <a:r>
              <a:rPr kumimoji="0" lang="es-CL" sz="2000" b="0" i="0" u="none" strike="noStrike" kern="1200" cap="none" spc="0" normalizeH="0" baseline="0" noProof="0" dirty="0" smtClean="0">
                <a:ln>
                  <a:noFill/>
                </a:ln>
                <a:solidFill>
                  <a:prstClr val="black"/>
                </a:solidFill>
                <a:effectLst/>
                <a:uLnTx/>
                <a:uFillTx/>
                <a:latin typeface="Gisha"/>
                <a:ea typeface="+mn-ea"/>
                <a:cs typeface="+mn-cs"/>
              </a:rPr>
              <a:t>estándar.</a:t>
            </a:r>
            <a:endParaRPr kumimoji="0" lang="es-CL" sz="2000" b="0" i="0" u="none" strike="noStrike" kern="1200" cap="none" spc="0" normalizeH="0" baseline="0" noProof="0" dirty="0">
              <a:ln>
                <a:noFill/>
              </a:ln>
              <a:solidFill>
                <a:prstClr val="black"/>
              </a:solidFill>
              <a:effectLst/>
              <a:uLnTx/>
              <a:uFillTx/>
              <a:latin typeface="Gisha"/>
              <a:ea typeface="+mn-ea"/>
              <a:cs typeface="+mn-cs"/>
            </a:endParaRPr>
          </a:p>
        </p:txBody>
      </p:sp>
    </p:spTree>
    <p:extLst>
      <p:ext uri="{BB962C8B-B14F-4D97-AF65-F5344CB8AC3E}">
        <p14:creationId xmlns:p14="http://schemas.microsoft.com/office/powerpoint/2010/main" val="1676153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092" y="267546"/>
            <a:ext cx="10772775" cy="649998"/>
          </a:xfrm>
        </p:spPr>
        <p:txBody>
          <a:bodyPr>
            <a:normAutofit/>
          </a:bodyPr>
          <a:lstStyle/>
          <a:p>
            <a:r>
              <a:rPr lang="es-CL" sz="3600" dirty="0" smtClean="0">
                <a:solidFill>
                  <a:schemeClr val="accent1"/>
                </a:solidFill>
              </a:rPr>
              <a:t>El capitalismo organizado por el Estado (Nancy </a:t>
            </a:r>
            <a:r>
              <a:rPr lang="es-CL" sz="3600" dirty="0" err="1" smtClean="0">
                <a:solidFill>
                  <a:schemeClr val="accent1"/>
                </a:solidFill>
              </a:rPr>
              <a:t>Fraser</a:t>
            </a:r>
            <a:r>
              <a:rPr lang="es-CL" sz="3600" dirty="0" smtClean="0">
                <a:solidFill>
                  <a:schemeClr val="accent1"/>
                </a:solidFill>
              </a:rPr>
              <a:t>)</a:t>
            </a:r>
            <a:endParaRPr lang="es-CL" sz="3600" dirty="0">
              <a:solidFill>
                <a:schemeClr val="accent1"/>
              </a:solidFill>
            </a:endParaRPr>
          </a:p>
        </p:txBody>
      </p:sp>
      <p:sp>
        <p:nvSpPr>
          <p:cNvPr id="5" name="Marcador de contenido 4"/>
          <p:cNvSpPr>
            <a:spLocks noGrp="1"/>
          </p:cNvSpPr>
          <p:nvPr>
            <p:ph idx="1"/>
          </p:nvPr>
        </p:nvSpPr>
        <p:spPr>
          <a:xfrm>
            <a:off x="422091" y="818866"/>
            <a:ext cx="6702040" cy="5936776"/>
          </a:xfrm>
        </p:spPr>
        <p:txBody>
          <a:bodyPr>
            <a:noAutofit/>
          </a:bodyPr>
          <a:lstStyle/>
          <a:p>
            <a:pPr algn="just">
              <a:buFont typeface="Wingdings" panose="05000000000000000000" pitchFamily="2" charset="2"/>
              <a:buChar char="Ø"/>
            </a:pPr>
            <a:r>
              <a:rPr lang="es-CL" dirty="0">
                <a:solidFill>
                  <a:schemeClr val="bg1"/>
                </a:solidFill>
              </a:rPr>
              <a:t>La expresión «marco keynesiano-westfaliano» hace referencia a la sustentación nacional-territorial de las disputas relacionadas con la justicia en el momento culminante del Estado del bienestar democrático de posguerra, aproximadamente desde 1945 al final de la década de 1970. En este periodo, las luchas sobre la distribución en Norteamérica y Europa Occidental se basaban en la </a:t>
            </a:r>
            <a:r>
              <a:rPr lang="es-CL" b="1" dirty="0">
                <a:solidFill>
                  <a:schemeClr val="bg1"/>
                </a:solidFill>
              </a:rPr>
              <a:t>suposición de que el Estado dirigía el timón de las economías nacionales</a:t>
            </a:r>
            <a:r>
              <a:rPr lang="es-CL" dirty="0">
                <a:solidFill>
                  <a:schemeClr val="bg1"/>
                </a:solidFill>
              </a:rPr>
              <a:t>. Y el keynesianismo nacional se basaba, a su vez, en la suposición de que existía un sistema de Estados internacional que reconocía la soberanía del Estado territorial en los asuntos internos, entre los que se </a:t>
            </a:r>
            <a:r>
              <a:rPr lang="es-CL" b="1" dirty="0">
                <a:solidFill>
                  <a:schemeClr val="bg1"/>
                </a:solidFill>
              </a:rPr>
              <a:t>incluía la responsabilidad por el bienestar de la ciudadanía</a:t>
            </a:r>
            <a:r>
              <a:rPr lang="es-CL" dirty="0" smtClean="0">
                <a:solidFill>
                  <a:schemeClr val="bg1"/>
                </a:solidFill>
              </a:rPr>
              <a:t>.</a:t>
            </a:r>
          </a:p>
        </p:txBody>
      </p:sp>
      <p:pic>
        <p:nvPicPr>
          <p:cNvPr id="2054" name="Picture 6" descr="Resultado de imagen para tratado westf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382" y="1462062"/>
            <a:ext cx="4385812" cy="390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692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092" y="267546"/>
            <a:ext cx="10772775" cy="649998"/>
          </a:xfrm>
        </p:spPr>
        <p:txBody>
          <a:bodyPr>
            <a:normAutofit/>
          </a:bodyPr>
          <a:lstStyle/>
          <a:p>
            <a:r>
              <a:rPr lang="es-CL" sz="3600" dirty="0" smtClean="0">
                <a:solidFill>
                  <a:schemeClr val="accent1"/>
                </a:solidFill>
              </a:rPr>
              <a:t>El capitalismo organizado por el Estado (Nancy </a:t>
            </a:r>
            <a:r>
              <a:rPr lang="es-CL" sz="3600" dirty="0" err="1" smtClean="0">
                <a:solidFill>
                  <a:schemeClr val="accent1"/>
                </a:solidFill>
              </a:rPr>
              <a:t>Fraser</a:t>
            </a:r>
            <a:r>
              <a:rPr lang="es-CL" sz="3600" dirty="0" smtClean="0">
                <a:solidFill>
                  <a:schemeClr val="accent1"/>
                </a:solidFill>
              </a:rPr>
              <a:t>)</a:t>
            </a:r>
            <a:endParaRPr lang="es-CL" sz="3600" dirty="0">
              <a:solidFill>
                <a:schemeClr val="accent1"/>
              </a:solidFill>
            </a:endParaRPr>
          </a:p>
        </p:txBody>
      </p:sp>
      <p:sp>
        <p:nvSpPr>
          <p:cNvPr id="5" name="Marcador de contenido 4"/>
          <p:cNvSpPr>
            <a:spLocks noGrp="1"/>
          </p:cNvSpPr>
          <p:nvPr>
            <p:ph idx="1"/>
          </p:nvPr>
        </p:nvSpPr>
        <p:spPr>
          <a:xfrm>
            <a:off x="422092" y="1107419"/>
            <a:ext cx="11246744" cy="2536534"/>
          </a:xfrm>
        </p:spPr>
        <p:txBody>
          <a:bodyPr>
            <a:normAutofit/>
          </a:bodyPr>
          <a:lstStyle/>
          <a:p>
            <a:pPr algn="just">
              <a:buFont typeface="Wingdings" panose="05000000000000000000" pitchFamily="2" charset="2"/>
              <a:buChar char="Ø"/>
            </a:pPr>
            <a:r>
              <a:rPr lang="es-CL" dirty="0" smtClean="0">
                <a:solidFill>
                  <a:schemeClr val="bg1"/>
                </a:solidFill>
              </a:rPr>
              <a:t>“Hoy</a:t>
            </a:r>
            <a:r>
              <a:rPr lang="es-CL" dirty="0">
                <a:solidFill>
                  <a:schemeClr val="bg1"/>
                </a:solidFill>
              </a:rPr>
              <a:t>, sin embargo, el marco keynesiano-westfaliano está perdiendo su aura de obviedad. Gracias a una mayor conciencia de la globalización, muchos observan que </a:t>
            </a:r>
            <a:r>
              <a:rPr lang="es-CL" b="1" dirty="0">
                <a:solidFill>
                  <a:schemeClr val="bg1"/>
                </a:solidFill>
              </a:rPr>
              <a:t>los procesos sociales que dan forma a su vida superan con frecuencia las fronteras territoriales.</a:t>
            </a:r>
            <a:r>
              <a:rPr lang="es-CL" dirty="0">
                <a:solidFill>
                  <a:schemeClr val="bg1"/>
                </a:solidFill>
              </a:rPr>
              <a:t> Observan, por ejemplo, que las decisiones tomadas en un Estado territorial impactan a menudo </a:t>
            </a:r>
            <a:r>
              <a:rPr lang="es-CL" dirty="0" smtClean="0">
                <a:solidFill>
                  <a:schemeClr val="bg1"/>
                </a:solidFill>
              </a:rPr>
              <a:t>en </a:t>
            </a:r>
            <a:r>
              <a:rPr lang="es-CL" dirty="0">
                <a:solidFill>
                  <a:schemeClr val="bg1"/>
                </a:solidFill>
              </a:rPr>
              <a:t>la vida de personas situadas fuera de él, </a:t>
            </a:r>
            <a:r>
              <a:rPr lang="es-CL" dirty="0" smtClean="0">
                <a:solidFill>
                  <a:schemeClr val="bg1"/>
                </a:solidFill>
              </a:rPr>
              <a:t>al </a:t>
            </a:r>
            <a:r>
              <a:rPr lang="es-CL" dirty="0">
                <a:solidFill>
                  <a:schemeClr val="bg1"/>
                </a:solidFill>
              </a:rPr>
              <a:t>igual que las acciones de las empresas multinacionales, </a:t>
            </a:r>
            <a:r>
              <a:rPr lang="es-CL" dirty="0" smtClean="0">
                <a:solidFill>
                  <a:schemeClr val="bg1"/>
                </a:solidFill>
              </a:rPr>
              <a:t>de </a:t>
            </a:r>
            <a:r>
              <a:rPr lang="es-CL" dirty="0">
                <a:solidFill>
                  <a:schemeClr val="bg1"/>
                </a:solidFill>
              </a:rPr>
              <a:t>los especuladores en divisas, y de los grandes inversores institucionales</a:t>
            </a:r>
            <a:r>
              <a:rPr lang="es-CL" dirty="0" smtClean="0">
                <a:solidFill>
                  <a:schemeClr val="bg1"/>
                </a:solidFill>
              </a:rPr>
              <a:t>.”</a:t>
            </a:r>
            <a:endParaRPr lang="es-CL" dirty="0">
              <a:solidFill>
                <a:schemeClr val="bg1"/>
              </a:solidFill>
            </a:endParaRPr>
          </a:p>
        </p:txBody>
      </p:sp>
      <p:pic>
        <p:nvPicPr>
          <p:cNvPr id="4098" name="Picture 2" descr="Resultado de imagen para global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564" y="3452884"/>
            <a:ext cx="4135271" cy="327717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82495" y="3452884"/>
            <a:ext cx="6664466" cy="3046988"/>
          </a:xfrm>
          <a:prstGeom prst="rect">
            <a:avLst/>
          </a:prstGeom>
          <a:noFill/>
        </p:spPr>
        <p:txBody>
          <a:bodyPr wrap="square" rtlCol="0">
            <a:spAutoFit/>
          </a:bodyPr>
          <a:lstStyle/>
          <a:p>
            <a:pPr algn="just"/>
            <a:r>
              <a:rPr lang="es-CL" sz="2400" dirty="0">
                <a:solidFill>
                  <a:prstClr val="black"/>
                </a:solidFill>
              </a:rPr>
              <a:t>Muchos observan también la creciente importancia de las organizaciones supranacionales e internacionales, tanto gubernamentales como no gubernamentales, y de la opinión pública transnacional, que gracias a los medios de comunicación de masas mundiales y a la </a:t>
            </a:r>
            <a:r>
              <a:rPr lang="es-CL" sz="2400" dirty="0" err="1">
                <a:solidFill>
                  <a:prstClr val="black"/>
                </a:solidFill>
              </a:rPr>
              <a:t>cibertecnología</a:t>
            </a:r>
            <a:r>
              <a:rPr lang="es-CL" sz="2400" dirty="0">
                <a:solidFill>
                  <a:prstClr val="black"/>
                </a:solidFill>
              </a:rPr>
              <a:t> fluye con supremo desprecio hacia las fronteras.</a:t>
            </a:r>
            <a:endParaRPr lang="es-CL" dirty="0"/>
          </a:p>
        </p:txBody>
      </p:sp>
    </p:spTree>
    <p:extLst>
      <p:ext uri="{BB962C8B-B14F-4D97-AF65-F5344CB8AC3E}">
        <p14:creationId xmlns:p14="http://schemas.microsoft.com/office/powerpoint/2010/main" val="3543574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092" y="267546"/>
            <a:ext cx="10772775" cy="649998"/>
          </a:xfrm>
        </p:spPr>
        <p:txBody>
          <a:bodyPr>
            <a:normAutofit/>
          </a:bodyPr>
          <a:lstStyle/>
          <a:p>
            <a:r>
              <a:rPr lang="es-CL" sz="3600" dirty="0" smtClean="0">
                <a:solidFill>
                  <a:schemeClr val="accent1"/>
                </a:solidFill>
              </a:rPr>
              <a:t>Familias con dos proveedores (Nancy </a:t>
            </a:r>
            <a:r>
              <a:rPr lang="es-CL" sz="3600" dirty="0" err="1" smtClean="0">
                <a:solidFill>
                  <a:schemeClr val="accent1"/>
                </a:solidFill>
              </a:rPr>
              <a:t>Fraser</a:t>
            </a:r>
            <a:r>
              <a:rPr lang="es-CL" sz="3600" dirty="0" smtClean="0">
                <a:solidFill>
                  <a:schemeClr val="accent1"/>
                </a:solidFill>
              </a:rPr>
              <a:t>)</a:t>
            </a:r>
            <a:endParaRPr lang="es-CL" sz="3600" dirty="0">
              <a:solidFill>
                <a:schemeClr val="accent1"/>
              </a:solidFill>
            </a:endParaRPr>
          </a:p>
        </p:txBody>
      </p:sp>
      <p:graphicFrame>
        <p:nvGraphicFramePr>
          <p:cNvPr id="3" name="Diagrama 2"/>
          <p:cNvGraphicFramePr/>
          <p:nvPr>
            <p:extLst>
              <p:ext uri="{D42A27DB-BD31-4B8C-83A1-F6EECF244321}">
                <p14:modId xmlns:p14="http://schemas.microsoft.com/office/powerpoint/2010/main" val="734213304"/>
              </p:ext>
            </p:extLst>
          </p:nvPr>
        </p:nvGraphicFramePr>
        <p:xfrm>
          <a:off x="1583424" y="3913200"/>
          <a:ext cx="9744217" cy="2760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422092" y="1050878"/>
            <a:ext cx="11506051" cy="2862322"/>
          </a:xfrm>
          <a:prstGeom prst="rect">
            <a:avLst/>
          </a:prstGeom>
          <a:noFill/>
        </p:spPr>
        <p:txBody>
          <a:bodyPr wrap="square" rtlCol="0">
            <a:spAutoFit/>
          </a:bodyPr>
          <a:lstStyle/>
          <a:p>
            <a:pPr algn="just"/>
            <a:r>
              <a:rPr lang="es-CL" sz="2000" dirty="0" smtClean="0">
                <a:solidFill>
                  <a:schemeClr val="bg1"/>
                </a:solidFill>
              </a:rPr>
              <a:t>“Globalizador </a:t>
            </a:r>
            <a:r>
              <a:rPr lang="es-CL" sz="2000" dirty="0">
                <a:solidFill>
                  <a:schemeClr val="bg1"/>
                </a:solidFill>
              </a:rPr>
              <a:t>y neoliberal, este régimen promueve la </a:t>
            </a:r>
            <a:r>
              <a:rPr lang="es-CL" sz="2000" b="1" dirty="0">
                <a:solidFill>
                  <a:schemeClr val="bg1"/>
                </a:solidFill>
              </a:rPr>
              <a:t>desinversión estatal y empresarial del bienestar social</a:t>
            </a:r>
            <a:r>
              <a:rPr lang="es-CL" sz="2000" dirty="0">
                <a:solidFill>
                  <a:schemeClr val="bg1"/>
                </a:solidFill>
              </a:rPr>
              <a:t>, al tiempo que atrae a las </a:t>
            </a:r>
            <a:r>
              <a:rPr lang="es-CL" sz="2000" b="1" dirty="0">
                <a:solidFill>
                  <a:schemeClr val="bg1"/>
                </a:solidFill>
              </a:rPr>
              <a:t>mujeres a la fuerza de trabajo remunerada</a:t>
            </a:r>
            <a:r>
              <a:rPr lang="es-CL" sz="2000" dirty="0">
                <a:solidFill>
                  <a:schemeClr val="bg1"/>
                </a:solidFill>
              </a:rPr>
              <a:t>, externalizando los cuidados a las familias y las comunidades al mismo tiempo que reduce la capacidad de estas para encargarse de ellos. El resultado es una </a:t>
            </a:r>
            <a:r>
              <a:rPr lang="es-CL" sz="2000" b="1" dirty="0">
                <a:solidFill>
                  <a:schemeClr val="bg1"/>
                </a:solidFill>
              </a:rPr>
              <a:t>organización nueva y </a:t>
            </a:r>
            <a:r>
              <a:rPr lang="es-CL" sz="2000" b="1" dirty="0" err="1">
                <a:solidFill>
                  <a:schemeClr val="bg1"/>
                </a:solidFill>
              </a:rPr>
              <a:t>dualizada</a:t>
            </a:r>
            <a:r>
              <a:rPr lang="es-CL" sz="2000" b="1" dirty="0">
                <a:solidFill>
                  <a:schemeClr val="bg1"/>
                </a:solidFill>
              </a:rPr>
              <a:t> de la reproducción social,</a:t>
            </a:r>
            <a:r>
              <a:rPr lang="es-CL" sz="2000" dirty="0">
                <a:solidFill>
                  <a:schemeClr val="bg1"/>
                </a:solidFill>
              </a:rPr>
              <a:t> mercantilizada para quienes pueden pagarla y privatizada para los que no, mientras algunos de los pertenecientes a la segunda categoría proporcionan cuidados a cambio de salarios (bajos) a los de la primera. Mientras tanto, el doble ataque de la crítica feminista y la desindustrialización ha privado definitivamente al «salario familiar» de toda credibilidad. Ese ideal ha dado lugar a la norma actual de «familia con dos proveedores</a:t>
            </a:r>
            <a:r>
              <a:rPr lang="es-CL" sz="2000" dirty="0" smtClean="0">
                <a:solidFill>
                  <a:schemeClr val="bg1"/>
                </a:solidFill>
              </a:rPr>
              <a:t>»”</a:t>
            </a:r>
            <a:endParaRPr lang="es-CL" sz="2000" dirty="0">
              <a:solidFill>
                <a:schemeClr val="bg1"/>
              </a:solidFill>
            </a:endParaRPr>
          </a:p>
        </p:txBody>
      </p:sp>
    </p:spTree>
    <p:extLst>
      <p:ext uri="{BB962C8B-B14F-4D97-AF65-F5344CB8AC3E}">
        <p14:creationId xmlns:p14="http://schemas.microsoft.com/office/powerpoint/2010/main" val="3176166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092" y="92441"/>
            <a:ext cx="10772775" cy="649998"/>
          </a:xfrm>
        </p:spPr>
        <p:txBody>
          <a:bodyPr>
            <a:normAutofit/>
          </a:bodyPr>
          <a:lstStyle/>
          <a:p>
            <a:r>
              <a:rPr lang="es-CL" sz="3600" dirty="0" smtClean="0">
                <a:solidFill>
                  <a:schemeClr val="accent1"/>
                </a:solidFill>
              </a:rPr>
              <a:t>Familias con dos proveedores (Nancy </a:t>
            </a:r>
            <a:r>
              <a:rPr lang="es-CL" sz="3600" dirty="0" err="1" smtClean="0">
                <a:solidFill>
                  <a:schemeClr val="accent1"/>
                </a:solidFill>
              </a:rPr>
              <a:t>Fraser</a:t>
            </a:r>
            <a:r>
              <a:rPr lang="es-CL" sz="3600" dirty="0" smtClean="0">
                <a:solidFill>
                  <a:schemeClr val="accent1"/>
                </a:solidFill>
              </a:rPr>
              <a:t>)</a:t>
            </a:r>
            <a:endParaRPr lang="es-CL" sz="3600" dirty="0">
              <a:solidFill>
                <a:schemeClr val="accent1"/>
              </a:solidFill>
            </a:endParaRPr>
          </a:p>
        </p:txBody>
      </p:sp>
      <p:sp>
        <p:nvSpPr>
          <p:cNvPr id="4" name="Marcador de contenido 3"/>
          <p:cNvSpPr>
            <a:spLocks noGrp="1"/>
          </p:cNvSpPr>
          <p:nvPr>
            <p:ph idx="1"/>
          </p:nvPr>
        </p:nvSpPr>
        <p:spPr>
          <a:xfrm>
            <a:off x="422092" y="788842"/>
            <a:ext cx="11383221" cy="5917668"/>
          </a:xfrm>
        </p:spPr>
        <p:txBody>
          <a:bodyPr>
            <a:normAutofit fontScale="92500" lnSpcReduction="10000"/>
          </a:bodyPr>
          <a:lstStyle/>
          <a:p>
            <a:pPr algn="just"/>
            <a:r>
              <a:rPr lang="es-CL" dirty="0" smtClean="0">
                <a:solidFill>
                  <a:schemeClr val="bg1"/>
                </a:solidFill>
              </a:rPr>
              <a:t>“El </a:t>
            </a:r>
            <a:r>
              <a:rPr lang="es-CL" dirty="0">
                <a:solidFill>
                  <a:schemeClr val="bg1"/>
                </a:solidFill>
              </a:rPr>
              <a:t>principal impulsor de estos cambios –y el rasgo definitorio de este régimen– </a:t>
            </a:r>
            <a:r>
              <a:rPr lang="es-CL" b="1" dirty="0">
                <a:solidFill>
                  <a:schemeClr val="bg1"/>
                </a:solidFill>
              </a:rPr>
              <a:t>es la nueva centralidad de la deuda</a:t>
            </a:r>
            <a:r>
              <a:rPr lang="es-CL" dirty="0">
                <a:solidFill>
                  <a:schemeClr val="bg1"/>
                </a:solidFill>
              </a:rPr>
              <a:t>. La deuda es el instrumento mediante el cual las instituciones financieras globales presionan a los Estados para que </a:t>
            </a:r>
            <a:r>
              <a:rPr lang="es-CL" b="1" dirty="0">
                <a:solidFill>
                  <a:schemeClr val="bg1"/>
                </a:solidFill>
              </a:rPr>
              <a:t>reduzcan el gasto social,</a:t>
            </a:r>
            <a:r>
              <a:rPr lang="es-CL" dirty="0">
                <a:solidFill>
                  <a:schemeClr val="bg1"/>
                </a:solidFill>
              </a:rPr>
              <a:t> imponen las políticas de austeridad y, en general, coluden con los inversores para </a:t>
            </a:r>
            <a:r>
              <a:rPr lang="es-CL" b="1" dirty="0">
                <a:solidFill>
                  <a:schemeClr val="bg1"/>
                </a:solidFill>
              </a:rPr>
              <a:t>extraer valor de las poblaciones indefensas</a:t>
            </a:r>
            <a:r>
              <a:rPr lang="es-CL" dirty="0">
                <a:solidFill>
                  <a:schemeClr val="bg1"/>
                </a:solidFill>
              </a:rPr>
              <a:t>. A través de la deuda también se despoja en gran medida a los campesinos del Sur global mediante una nueva ronda de apropiación corporativa de tierras, destinada a monopolizar la energía, el agua, los terrenos cultivables y las «compensaciones de emisiones de carbono». También cada vez más a través de la deuda prosigue la </a:t>
            </a:r>
            <a:r>
              <a:rPr lang="es-CL" b="1" dirty="0">
                <a:solidFill>
                  <a:schemeClr val="bg1"/>
                </a:solidFill>
              </a:rPr>
              <a:t>acumulación en el núcleo histórico capitalista</a:t>
            </a:r>
            <a:r>
              <a:rPr lang="es-CL" dirty="0">
                <a:solidFill>
                  <a:schemeClr val="bg1"/>
                </a:solidFill>
              </a:rPr>
              <a:t>: a medida que el trabajo precario y mal remunerado en el sector servicios sustituye al trabajo industrial sindicalizado, los salarios caen por debajo de los costes de reproducción socialmente necesarios; en esta «economía de trabajos precarios», el mantenimiento del gasto en consumo </a:t>
            </a:r>
            <a:r>
              <a:rPr lang="es-CL" b="1" dirty="0">
                <a:solidFill>
                  <a:schemeClr val="bg1"/>
                </a:solidFill>
              </a:rPr>
              <a:t>exige incrementar los niveles de endeudamiento</a:t>
            </a:r>
            <a:r>
              <a:rPr lang="es-CL" dirty="0">
                <a:solidFill>
                  <a:schemeClr val="bg1"/>
                </a:solidFill>
              </a:rPr>
              <a:t>, que crecen </a:t>
            </a:r>
            <a:r>
              <a:rPr lang="es-CL" dirty="0" smtClean="0">
                <a:solidFill>
                  <a:schemeClr val="bg1"/>
                </a:solidFill>
              </a:rPr>
              <a:t>exponencialmente</a:t>
            </a:r>
          </a:p>
          <a:p>
            <a:pPr algn="just"/>
            <a:r>
              <a:rPr lang="es-CL" dirty="0" smtClean="0">
                <a:solidFill>
                  <a:schemeClr val="bg1"/>
                </a:solidFill>
              </a:rPr>
              <a:t>(…)Además </a:t>
            </a:r>
            <a:r>
              <a:rPr lang="es-CL" dirty="0">
                <a:solidFill>
                  <a:schemeClr val="bg1"/>
                </a:solidFill>
              </a:rPr>
              <a:t>de disminuir la provisión pública y atraer a las mujeres al trabajo asalariado, el capitalismo financiarizado </a:t>
            </a:r>
            <a:r>
              <a:rPr lang="es-CL" b="1" dirty="0">
                <a:solidFill>
                  <a:schemeClr val="bg1"/>
                </a:solidFill>
              </a:rPr>
              <a:t>ha reducido los salarios reales, aumentando así el número de horas de trabajo remunerado que cada hogar necesita para sostener a la familia </a:t>
            </a:r>
            <a:r>
              <a:rPr lang="es-CL" dirty="0">
                <a:solidFill>
                  <a:schemeClr val="bg1"/>
                </a:solidFill>
              </a:rPr>
              <a:t>y provocando una desesperada pelea por transferir el trabajo de cuidados a </a:t>
            </a:r>
            <a:r>
              <a:rPr lang="es-CL" dirty="0" smtClean="0">
                <a:solidFill>
                  <a:schemeClr val="bg1"/>
                </a:solidFill>
              </a:rPr>
              <a:t>otros. </a:t>
            </a:r>
            <a:r>
              <a:rPr lang="es-CL" dirty="0">
                <a:solidFill>
                  <a:schemeClr val="bg1"/>
                </a:solidFill>
              </a:rPr>
              <a:t>Para llenar el «vacío de los cuidados», </a:t>
            </a:r>
            <a:r>
              <a:rPr lang="es-CL" b="1" dirty="0">
                <a:solidFill>
                  <a:schemeClr val="bg1"/>
                </a:solidFill>
              </a:rPr>
              <a:t>el régimen importa trabajadores migrantes de los países más pobres a los más ricos</a:t>
            </a:r>
            <a:r>
              <a:rPr lang="es-CL" dirty="0">
                <a:solidFill>
                  <a:schemeClr val="bg1"/>
                </a:solidFill>
              </a:rPr>
              <a:t>. Típicamente, son mujeres </a:t>
            </a:r>
            <a:r>
              <a:rPr lang="es-CL" dirty="0" err="1">
                <a:solidFill>
                  <a:schemeClr val="bg1"/>
                </a:solidFill>
              </a:rPr>
              <a:t>racializadas</a:t>
            </a:r>
            <a:r>
              <a:rPr lang="es-CL" dirty="0">
                <a:solidFill>
                  <a:schemeClr val="bg1"/>
                </a:solidFill>
              </a:rPr>
              <a:t>, a menudo de origen rural, de regiones pobres, las que asumen el trabajo reproductivo y de cuidados antes desempeñado por mujeres más </a:t>
            </a:r>
            <a:r>
              <a:rPr lang="es-CL" dirty="0" smtClean="0">
                <a:solidFill>
                  <a:schemeClr val="bg1"/>
                </a:solidFill>
              </a:rPr>
              <a:t>privilegiadas” </a:t>
            </a:r>
            <a:endParaRPr lang="es-CL" dirty="0">
              <a:solidFill>
                <a:schemeClr val="bg1"/>
              </a:solidFill>
            </a:endParaRPr>
          </a:p>
        </p:txBody>
      </p:sp>
    </p:spTree>
    <p:extLst>
      <p:ext uri="{BB962C8B-B14F-4D97-AF65-F5344CB8AC3E}">
        <p14:creationId xmlns:p14="http://schemas.microsoft.com/office/powerpoint/2010/main" val="8878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155" y="97728"/>
            <a:ext cx="6605725" cy="999551"/>
          </a:xfrm>
        </p:spPr>
        <p:txBody>
          <a:bodyPr>
            <a:normAutofit fontScale="90000"/>
          </a:bodyPr>
          <a:lstStyle/>
          <a:p>
            <a:r>
              <a:rPr lang="es-CL" sz="3600" dirty="0" smtClean="0">
                <a:solidFill>
                  <a:schemeClr val="accent1"/>
                </a:solidFill>
              </a:rPr>
              <a:t>Características estructurales del Sistema-Mundo Moderno</a:t>
            </a:r>
            <a:endParaRPr lang="es-CL" sz="3600" dirty="0">
              <a:solidFill>
                <a:schemeClr val="accent1"/>
              </a:solidFill>
            </a:endParaRPr>
          </a:p>
        </p:txBody>
      </p:sp>
      <p:sp>
        <p:nvSpPr>
          <p:cNvPr id="3" name="Content Placeholder 2"/>
          <p:cNvSpPr>
            <a:spLocks noGrp="1"/>
          </p:cNvSpPr>
          <p:nvPr>
            <p:ph idx="1"/>
          </p:nvPr>
        </p:nvSpPr>
        <p:spPr>
          <a:xfrm>
            <a:off x="435155" y="992777"/>
            <a:ext cx="11152488" cy="5199017"/>
          </a:xfrm>
        </p:spPr>
        <p:txBody>
          <a:bodyPr anchor="ctr">
            <a:noAutofit/>
          </a:bodyPr>
          <a:lstStyle/>
          <a:p>
            <a:pPr>
              <a:lnSpc>
                <a:spcPct val="120000"/>
              </a:lnSpc>
              <a:buClr>
                <a:schemeClr val="accent1"/>
              </a:buClr>
              <a:buFont typeface="Wingdings" panose="05000000000000000000" pitchFamily="2" charset="2"/>
              <a:buChar char="Ø"/>
            </a:pPr>
            <a:endParaRPr lang="es-CL" sz="1600" dirty="0" smtClean="0">
              <a:solidFill>
                <a:schemeClr val="bg1"/>
              </a:solidFill>
              <a:sym typeface="Wingdings" panose="05000000000000000000" pitchFamily="2" charset="2"/>
            </a:endParaRPr>
          </a:p>
          <a:p>
            <a:pPr>
              <a:lnSpc>
                <a:spcPct val="120000"/>
              </a:lnSpc>
              <a:buClr>
                <a:schemeClr val="accent1"/>
              </a:buClr>
              <a:buFont typeface="Wingdings" panose="05000000000000000000" pitchFamily="2" charset="2"/>
              <a:buChar char="Ø"/>
            </a:pPr>
            <a:endParaRPr lang="es-CL" sz="1600" dirty="0" smtClean="0">
              <a:solidFill>
                <a:schemeClr val="bg1"/>
              </a:solidFill>
              <a:sym typeface="Wingdings" panose="05000000000000000000" pitchFamily="2" charset="2"/>
            </a:endParaRPr>
          </a:p>
          <a:p>
            <a:pPr marL="0" indent="0">
              <a:lnSpc>
                <a:spcPct val="120000"/>
              </a:lnSpc>
              <a:buClr>
                <a:schemeClr val="accent1"/>
              </a:buClr>
              <a:buNone/>
            </a:pPr>
            <a:endParaRPr lang="es-CL" sz="1600" dirty="0" smtClean="0">
              <a:solidFill>
                <a:schemeClr val="bg1"/>
              </a:solidFill>
              <a:sym typeface="Wingdings" panose="05000000000000000000" pitchFamily="2" charset="2"/>
            </a:endParaRPr>
          </a:p>
          <a:p>
            <a:pPr>
              <a:lnSpc>
                <a:spcPct val="120000"/>
              </a:lnSpc>
              <a:buClr>
                <a:schemeClr val="accent1"/>
              </a:buClr>
              <a:buFont typeface="Wingdings" panose="05000000000000000000" pitchFamily="2" charset="2"/>
              <a:buChar char="Ø"/>
            </a:pPr>
            <a:endParaRPr lang="es-CL" sz="1600" dirty="0" smtClean="0">
              <a:solidFill>
                <a:schemeClr val="bg1"/>
              </a:solidFill>
            </a:endParaRPr>
          </a:p>
          <a:p>
            <a:pPr marL="0" indent="0">
              <a:lnSpc>
                <a:spcPct val="120000"/>
              </a:lnSpc>
              <a:buClr>
                <a:schemeClr val="accent1"/>
              </a:buClr>
              <a:buNone/>
            </a:pPr>
            <a:r>
              <a:rPr lang="es-CL" sz="1600" dirty="0" smtClean="0">
                <a:solidFill>
                  <a:schemeClr val="bg1"/>
                </a:solidFill>
              </a:rPr>
              <a:t>       </a:t>
            </a:r>
          </a:p>
          <a:p>
            <a:pPr marL="400050" indent="-400050">
              <a:lnSpc>
                <a:spcPct val="120000"/>
              </a:lnSpc>
              <a:buClr>
                <a:schemeClr val="accent1"/>
              </a:buClr>
              <a:buFont typeface="+mj-lt"/>
              <a:buAutoNum type="romanUcPeriod"/>
            </a:pPr>
            <a:endParaRPr lang="es-CL" sz="1600" dirty="0">
              <a:solidFill>
                <a:schemeClr val="bg1"/>
              </a:solidFill>
            </a:endParaRPr>
          </a:p>
        </p:txBody>
      </p:sp>
      <p:graphicFrame>
        <p:nvGraphicFramePr>
          <p:cNvPr id="5" name="Diagrama 4"/>
          <p:cNvGraphicFramePr/>
          <p:nvPr>
            <p:extLst/>
          </p:nvPr>
        </p:nvGraphicFramePr>
        <p:xfrm>
          <a:off x="252274" y="108251"/>
          <a:ext cx="11756846" cy="3314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967780" y="3683725"/>
          <a:ext cx="11041340" cy="31742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02651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968" y="418012"/>
            <a:ext cx="6932295" cy="6348547"/>
          </a:xfrm>
        </p:spPr>
        <p:txBody>
          <a:bodyPr anchor="ctr">
            <a:noAutofit/>
          </a:bodyPr>
          <a:lstStyle/>
          <a:p>
            <a:pPr marL="0" indent="0">
              <a:lnSpc>
                <a:spcPct val="120000"/>
              </a:lnSpc>
              <a:buClr>
                <a:schemeClr val="accent1"/>
              </a:buClr>
              <a:buNone/>
            </a:pPr>
            <a:endParaRPr lang="es-CL" sz="1600" b="1" dirty="0" smtClean="0">
              <a:solidFill>
                <a:srgbClr val="FF0000"/>
              </a:solidFill>
            </a:endParaRPr>
          </a:p>
          <a:p>
            <a:pPr marL="0" indent="0">
              <a:lnSpc>
                <a:spcPct val="120000"/>
              </a:lnSpc>
              <a:buClr>
                <a:schemeClr val="accent1"/>
              </a:buClr>
              <a:buNone/>
            </a:pPr>
            <a:endParaRPr lang="es-CL" sz="1600" b="1" dirty="0" smtClean="0">
              <a:solidFill>
                <a:srgbClr val="FF0000"/>
              </a:solidFill>
            </a:endParaRPr>
          </a:p>
          <a:p>
            <a:pPr marL="342900" indent="-342900">
              <a:lnSpc>
                <a:spcPct val="120000"/>
              </a:lnSpc>
              <a:buClr>
                <a:schemeClr val="accent1"/>
              </a:buClr>
              <a:buFont typeface="+mj-lt"/>
              <a:buAutoNum type="arabicPeriod"/>
            </a:pPr>
            <a:r>
              <a:rPr lang="es-CL" sz="1600" b="1" dirty="0" smtClean="0">
                <a:solidFill>
                  <a:srgbClr val="FF0000"/>
                </a:solidFill>
              </a:rPr>
              <a:t> El Trabajo y las mujeres</a:t>
            </a:r>
          </a:p>
          <a:p>
            <a:pPr>
              <a:lnSpc>
                <a:spcPct val="120000"/>
              </a:lnSpc>
              <a:buClr>
                <a:schemeClr val="accent1"/>
              </a:buClr>
              <a:buFont typeface="Arial" panose="020B0604020202020204" pitchFamily="34" charset="0"/>
              <a:buChar char="•"/>
            </a:pPr>
            <a:r>
              <a:rPr lang="es-CL" sz="1600" dirty="0" smtClean="0">
                <a:solidFill>
                  <a:schemeClr val="bg1"/>
                </a:solidFill>
              </a:rPr>
              <a:t>¿Cómo funciona el Trabajo?</a:t>
            </a:r>
          </a:p>
          <a:p>
            <a:pPr>
              <a:lnSpc>
                <a:spcPct val="120000"/>
              </a:lnSpc>
              <a:buClr>
                <a:schemeClr val="accent1"/>
              </a:buClr>
              <a:buFont typeface="Arial" panose="020B0604020202020204" pitchFamily="34" charset="0"/>
              <a:buChar char="•"/>
            </a:pPr>
            <a:r>
              <a:rPr lang="es-CL" sz="1600" dirty="0" smtClean="0">
                <a:solidFill>
                  <a:schemeClr val="bg1"/>
                </a:solidFill>
              </a:rPr>
              <a:t>División sexual del trabajo</a:t>
            </a:r>
          </a:p>
          <a:p>
            <a:pPr>
              <a:lnSpc>
                <a:spcPct val="120000"/>
              </a:lnSpc>
              <a:buClr>
                <a:schemeClr val="accent1"/>
              </a:buClr>
              <a:buFont typeface="Arial" panose="020B0604020202020204" pitchFamily="34" charset="0"/>
              <a:buChar char="•"/>
            </a:pPr>
            <a:r>
              <a:rPr lang="es-CL" sz="1600" dirty="0" smtClean="0">
                <a:solidFill>
                  <a:schemeClr val="bg1"/>
                </a:solidFill>
              </a:rPr>
              <a:t>Financiarización y explotación del trabajo doméstico</a:t>
            </a:r>
          </a:p>
          <a:p>
            <a:pPr marL="0" indent="0">
              <a:lnSpc>
                <a:spcPct val="120000"/>
              </a:lnSpc>
              <a:buClr>
                <a:schemeClr val="accent1"/>
              </a:buClr>
              <a:buNone/>
            </a:pPr>
            <a:r>
              <a:rPr lang="es-CL" sz="1600" b="1" dirty="0" smtClean="0">
                <a:solidFill>
                  <a:srgbClr val="FF0000"/>
                </a:solidFill>
              </a:rPr>
              <a:t>2. </a:t>
            </a:r>
            <a:r>
              <a:rPr lang="es-CL" sz="1600" dirty="0" smtClean="0">
                <a:solidFill>
                  <a:schemeClr val="bg1"/>
                </a:solidFill>
              </a:rPr>
              <a:t>. </a:t>
            </a:r>
            <a:r>
              <a:rPr lang="es-CL" sz="1600" b="1" dirty="0" smtClean="0">
                <a:solidFill>
                  <a:srgbClr val="FF0000"/>
                </a:solidFill>
              </a:rPr>
              <a:t>Capitalismo y Patriarcado ¿Cuál es su relación Histórica?</a:t>
            </a:r>
            <a:endParaRPr lang="es-CL" sz="1600" b="1" dirty="0">
              <a:solidFill>
                <a:srgbClr val="FF0000"/>
              </a:solidFill>
            </a:endParaRPr>
          </a:p>
          <a:p>
            <a:pPr>
              <a:lnSpc>
                <a:spcPct val="120000"/>
              </a:lnSpc>
              <a:buClr>
                <a:schemeClr val="accent1"/>
              </a:buClr>
              <a:buFont typeface="Arial" panose="020B0604020202020204" pitchFamily="34" charset="0"/>
              <a:buChar char="•"/>
            </a:pPr>
            <a:r>
              <a:rPr lang="es-CL" sz="1600" dirty="0" smtClean="0">
                <a:solidFill>
                  <a:schemeClr val="bg1"/>
                </a:solidFill>
              </a:rPr>
              <a:t>Capitalismo organizado por el Estado (Nancy </a:t>
            </a:r>
            <a:r>
              <a:rPr lang="es-CL" sz="1600" dirty="0" err="1" smtClean="0">
                <a:solidFill>
                  <a:schemeClr val="bg1"/>
                </a:solidFill>
              </a:rPr>
              <a:t>Fraser</a:t>
            </a:r>
            <a:r>
              <a:rPr lang="es-CL" sz="1600" dirty="0" smtClean="0">
                <a:solidFill>
                  <a:schemeClr val="bg1"/>
                </a:solidFill>
              </a:rPr>
              <a:t>)</a:t>
            </a:r>
          </a:p>
          <a:p>
            <a:pPr>
              <a:lnSpc>
                <a:spcPct val="120000"/>
              </a:lnSpc>
              <a:buClr>
                <a:schemeClr val="accent1"/>
              </a:buClr>
              <a:buFont typeface="Arial" panose="020B0604020202020204" pitchFamily="34" charset="0"/>
              <a:buChar char="•"/>
            </a:pPr>
            <a:r>
              <a:rPr lang="es-CL" sz="1600" dirty="0" smtClean="0">
                <a:solidFill>
                  <a:schemeClr val="bg1"/>
                </a:solidFill>
              </a:rPr>
              <a:t>División sexual, social e internacional en el Sistema Mundo</a:t>
            </a:r>
          </a:p>
          <a:p>
            <a:pPr marL="342900" indent="-342900">
              <a:lnSpc>
                <a:spcPct val="120000"/>
              </a:lnSpc>
              <a:buClr>
                <a:schemeClr val="accent1"/>
              </a:buClr>
              <a:buAutoNum type="arabicPeriod" startAt="3"/>
            </a:pPr>
            <a:r>
              <a:rPr lang="es-CL" sz="1600" b="1" dirty="0" smtClean="0">
                <a:solidFill>
                  <a:srgbClr val="FF0000"/>
                </a:solidFill>
              </a:rPr>
              <a:t>Sindicato como sujeto colectivo.</a:t>
            </a:r>
          </a:p>
          <a:p>
            <a:pPr>
              <a:lnSpc>
                <a:spcPct val="120000"/>
              </a:lnSpc>
              <a:buClr>
                <a:schemeClr val="accent1"/>
              </a:buClr>
              <a:buFont typeface="Arial" panose="020B0604020202020204" pitchFamily="34" charset="0"/>
              <a:buChar char="•"/>
            </a:pPr>
            <a:r>
              <a:rPr lang="es-CL" sz="1600" b="1" dirty="0">
                <a:solidFill>
                  <a:srgbClr val="FF0000"/>
                </a:solidFill>
              </a:rPr>
              <a:t> </a:t>
            </a:r>
            <a:r>
              <a:rPr lang="es-CL" sz="1600" dirty="0" smtClean="0">
                <a:solidFill>
                  <a:schemeClr val="bg1"/>
                </a:solidFill>
              </a:rPr>
              <a:t>El sindicato y el entramado social</a:t>
            </a:r>
            <a:endParaRPr lang="es-CL" sz="1600" b="1" dirty="0" smtClean="0">
              <a:solidFill>
                <a:srgbClr val="FF0000"/>
              </a:solidFill>
            </a:endParaRPr>
          </a:p>
          <a:p>
            <a:pPr>
              <a:lnSpc>
                <a:spcPct val="120000"/>
              </a:lnSpc>
              <a:buClr>
                <a:schemeClr val="accent1"/>
              </a:buClr>
              <a:buFont typeface="Arial" panose="020B0604020202020204" pitchFamily="34" charset="0"/>
              <a:buChar char="•"/>
            </a:pPr>
            <a:r>
              <a:rPr lang="es-CL" sz="1600" dirty="0" smtClean="0">
                <a:solidFill>
                  <a:schemeClr val="bg1"/>
                </a:solidFill>
              </a:rPr>
              <a:t>El sindicato como actor social.</a:t>
            </a:r>
          </a:p>
          <a:p>
            <a:pPr marL="0" indent="0">
              <a:lnSpc>
                <a:spcPct val="120000"/>
              </a:lnSpc>
              <a:buClr>
                <a:schemeClr val="accent1"/>
              </a:buClr>
              <a:buNone/>
            </a:pPr>
            <a:r>
              <a:rPr lang="es-CL" sz="1600" b="1" dirty="0" smtClean="0">
                <a:solidFill>
                  <a:srgbClr val="FF0000"/>
                </a:solidFill>
              </a:rPr>
              <a:t>4. Negociación Colectiva: distribución de derechos</a:t>
            </a:r>
          </a:p>
          <a:p>
            <a:pPr>
              <a:lnSpc>
                <a:spcPct val="120000"/>
              </a:lnSpc>
              <a:buClr>
                <a:schemeClr val="accent1"/>
              </a:buClr>
              <a:buFont typeface="Arial" panose="020B0604020202020204" pitchFamily="34" charset="0"/>
              <a:buChar char="•"/>
            </a:pPr>
            <a:r>
              <a:rPr lang="es-CL" sz="1600" dirty="0" smtClean="0">
                <a:solidFill>
                  <a:schemeClr val="bg1"/>
                </a:solidFill>
              </a:rPr>
              <a:t>Tensiones y conflictos en espacio sindical</a:t>
            </a:r>
          </a:p>
          <a:p>
            <a:pPr>
              <a:lnSpc>
                <a:spcPct val="120000"/>
              </a:lnSpc>
              <a:buClr>
                <a:schemeClr val="accent1"/>
              </a:buClr>
              <a:buFont typeface="Arial" panose="020B0604020202020204" pitchFamily="34" charset="0"/>
              <a:buChar char="•"/>
            </a:pPr>
            <a:r>
              <a:rPr lang="es-CL" sz="1600" dirty="0" smtClean="0">
                <a:solidFill>
                  <a:schemeClr val="bg1"/>
                </a:solidFill>
              </a:rPr>
              <a:t>El feminismo es para todos/as</a:t>
            </a:r>
          </a:p>
          <a:p>
            <a:pPr>
              <a:lnSpc>
                <a:spcPct val="120000"/>
              </a:lnSpc>
              <a:buClr>
                <a:schemeClr val="accent1"/>
              </a:buClr>
              <a:buFont typeface="Arial" panose="020B0604020202020204" pitchFamily="34" charset="0"/>
              <a:buChar char="•"/>
            </a:pPr>
            <a:r>
              <a:rPr lang="es-CL" sz="1600" dirty="0" smtClean="0">
                <a:solidFill>
                  <a:schemeClr val="bg1"/>
                </a:solidFill>
              </a:rPr>
              <a:t>Estrategias </a:t>
            </a:r>
            <a:r>
              <a:rPr lang="es-CL" sz="1600" dirty="0" smtClean="0">
                <a:solidFill>
                  <a:schemeClr val="bg1"/>
                </a:solidFill>
              </a:rPr>
              <a:t>para </a:t>
            </a:r>
            <a:r>
              <a:rPr lang="es-CL" sz="1600" dirty="0" smtClean="0">
                <a:solidFill>
                  <a:schemeClr val="bg1"/>
                </a:solidFill>
              </a:rPr>
              <a:t>una Negociación Colectiva feminista</a:t>
            </a:r>
            <a:br>
              <a:rPr lang="es-CL" sz="1600" dirty="0" smtClean="0">
                <a:solidFill>
                  <a:schemeClr val="bg1"/>
                </a:solidFill>
              </a:rPr>
            </a:br>
            <a:endParaRPr lang="es-CL" sz="1600" dirty="0" smtClean="0">
              <a:solidFill>
                <a:schemeClr val="bg1"/>
              </a:solidFill>
            </a:endParaRPr>
          </a:p>
          <a:p>
            <a:pPr marL="0" indent="0">
              <a:lnSpc>
                <a:spcPct val="120000"/>
              </a:lnSpc>
              <a:buClr>
                <a:schemeClr val="accent1"/>
              </a:buClr>
              <a:buNone/>
            </a:pPr>
            <a:r>
              <a:rPr lang="es-CL" sz="1600" dirty="0" smtClean="0">
                <a:solidFill>
                  <a:schemeClr val="bg1"/>
                </a:solidFill>
              </a:rPr>
              <a:t>       </a:t>
            </a:r>
          </a:p>
          <a:p>
            <a:pPr marL="400050" indent="-400050">
              <a:lnSpc>
                <a:spcPct val="120000"/>
              </a:lnSpc>
              <a:buClr>
                <a:schemeClr val="accent1"/>
              </a:buClr>
              <a:buFont typeface="+mj-lt"/>
              <a:buAutoNum type="romanUcPeriod"/>
            </a:pPr>
            <a:endParaRPr lang="es-CL" sz="1600" dirty="0">
              <a:solidFill>
                <a:schemeClr val="bg1"/>
              </a:solidFill>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509" y="2627811"/>
            <a:ext cx="4373880" cy="4373880"/>
          </a:xfrm>
          <a:prstGeom prst="rect">
            <a:avLst/>
          </a:prstGeom>
        </p:spPr>
      </p:pic>
    </p:spTree>
    <p:extLst>
      <p:ext uri="{BB962C8B-B14F-4D97-AF65-F5344CB8AC3E}">
        <p14:creationId xmlns:p14="http://schemas.microsoft.com/office/powerpoint/2010/main" val="310793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Diagrama 4"/>
          <p:cNvGraphicFramePr/>
          <p:nvPr>
            <p:extLst/>
          </p:nvPr>
        </p:nvGraphicFramePr>
        <p:xfrm>
          <a:off x="-358503" y="104503"/>
          <a:ext cx="8128000" cy="6426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echa arriba 5"/>
          <p:cNvSpPr/>
          <p:nvPr/>
        </p:nvSpPr>
        <p:spPr>
          <a:xfrm rot="10800000">
            <a:off x="4532812" y="3239679"/>
            <a:ext cx="483326" cy="444137"/>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Gisha"/>
              <a:ea typeface="+mn-ea"/>
              <a:cs typeface="+mn-cs"/>
            </a:endParaRPr>
          </a:p>
        </p:txBody>
      </p:sp>
      <p:sp>
        <p:nvSpPr>
          <p:cNvPr id="7" name="Flecha arriba 6"/>
          <p:cNvSpPr/>
          <p:nvPr/>
        </p:nvSpPr>
        <p:spPr>
          <a:xfrm rot="5400000">
            <a:off x="3261360" y="1786346"/>
            <a:ext cx="483326" cy="544285"/>
          </a:xfrm>
          <a:prstGeom prst="upArrow">
            <a:avLst>
              <a:gd name="adj1" fmla="val 50000"/>
              <a:gd name="adj2" fmla="val 53125"/>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Gisha"/>
              <a:ea typeface="+mn-ea"/>
              <a:cs typeface="+mn-cs"/>
            </a:endParaRPr>
          </a:p>
        </p:txBody>
      </p:sp>
      <p:sp>
        <p:nvSpPr>
          <p:cNvPr id="8" name="Flecha arriba 7"/>
          <p:cNvSpPr/>
          <p:nvPr/>
        </p:nvSpPr>
        <p:spPr>
          <a:xfrm rot="16200000">
            <a:off x="3261362" y="4452257"/>
            <a:ext cx="483326" cy="544287"/>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Gisha"/>
              <a:ea typeface="+mn-ea"/>
              <a:cs typeface="+mn-cs"/>
            </a:endParaRPr>
          </a:p>
        </p:txBody>
      </p:sp>
      <p:pic>
        <p:nvPicPr>
          <p:cNvPr id="2" name="Imagen 1"/>
          <p:cNvPicPr>
            <a:picLocks noChangeAspect="1"/>
          </p:cNvPicPr>
          <p:nvPr/>
        </p:nvPicPr>
        <p:blipFill>
          <a:blip r:embed="rId8"/>
          <a:stretch>
            <a:fillRect/>
          </a:stretch>
        </p:blipFill>
        <p:spPr>
          <a:xfrm>
            <a:off x="7037979" y="3855177"/>
            <a:ext cx="4646722" cy="2741566"/>
          </a:xfrm>
          <a:prstGeom prst="rect">
            <a:avLst/>
          </a:prstGeom>
        </p:spPr>
      </p:pic>
      <p:sp>
        <p:nvSpPr>
          <p:cNvPr id="4" name="CuadroTexto 3"/>
          <p:cNvSpPr txBox="1"/>
          <p:nvPr/>
        </p:nvSpPr>
        <p:spPr>
          <a:xfrm>
            <a:off x="7037979" y="513717"/>
            <a:ext cx="4646722" cy="31700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smtClean="0">
                <a:ln>
                  <a:noFill/>
                </a:ln>
                <a:solidFill>
                  <a:prstClr val="black"/>
                </a:solidFill>
                <a:effectLst/>
                <a:uLnTx/>
                <a:uFillTx/>
                <a:latin typeface="Gisha"/>
                <a:ea typeface="+mn-ea"/>
                <a:cs typeface="+mn-cs"/>
              </a:rPr>
              <a:t>El logro social del mundo moderno, seria entonces </a:t>
            </a:r>
            <a:r>
              <a:rPr kumimoji="0" lang="es-CL" sz="2000" b="1" i="0" u="none" strike="noStrike" kern="1200" cap="none" spc="0" normalizeH="0" baseline="0" noProof="0" dirty="0" smtClean="0">
                <a:ln>
                  <a:noFill/>
                </a:ln>
                <a:solidFill>
                  <a:prstClr val="black"/>
                </a:solidFill>
                <a:effectLst/>
                <a:uLnTx/>
                <a:uFillTx/>
                <a:latin typeface="Gisha"/>
                <a:ea typeface="+mn-ea"/>
                <a:cs typeface="+mn-cs"/>
              </a:rPr>
              <a:t>la producción creciente de valores de uso, vía aumento de flujo excedente </a:t>
            </a:r>
            <a:r>
              <a:rPr kumimoji="0" lang="es-CL" sz="2000" b="0" i="0" u="none" strike="noStrike" kern="1200" cap="none" spc="0" normalizeH="0" baseline="0" noProof="0" dirty="0" smtClean="0">
                <a:ln>
                  <a:noFill/>
                </a:ln>
                <a:solidFill>
                  <a:prstClr val="black"/>
                </a:solidFill>
                <a:effectLst/>
                <a:uLnTx/>
                <a:uFillTx/>
                <a:latin typeface="Gisha"/>
                <a:ea typeface="+mn-ea"/>
                <a:cs typeface="+mn-cs"/>
              </a:rPr>
              <a:t>(más tecnología y poderío militar, hacia los estratos superiores – económicas centrales- y la disminuciones del despilfarro de una superestructura política (como los imperios dirigidos por monarquías y burocracias)</a:t>
            </a:r>
            <a:endParaRPr kumimoji="0" lang="es-CL" sz="2000" b="0" i="0" u="none" strike="noStrike" kern="1200" cap="none" spc="0" normalizeH="0" baseline="0" noProof="0" dirty="0">
              <a:ln>
                <a:noFill/>
              </a:ln>
              <a:solidFill>
                <a:prstClr val="black"/>
              </a:solidFill>
              <a:effectLst/>
              <a:uLnTx/>
              <a:uFillTx/>
              <a:latin typeface="Gisha"/>
              <a:ea typeface="+mn-ea"/>
              <a:cs typeface="+mn-cs"/>
            </a:endParaRPr>
          </a:p>
        </p:txBody>
      </p:sp>
    </p:spTree>
    <p:extLst>
      <p:ext uri="{BB962C8B-B14F-4D97-AF65-F5344CB8AC3E}">
        <p14:creationId xmlns:p14="http://schemas.microsoft.com/office/powerpoint/2010/main" val="1938157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529046" y="368905"/>
            <a:ext cx="9344277" cy="872067"/>
          </a:xfrm>
        </p:spPr>
        <p:txBody>
          <a:bodyPr>
            <a:normAutofit fontScale="90000"/>
          </a:bodyPr>
          <a:lstStyle/>
          <a:p>
            <a:pPr algn="ctr"/>
            <a:r>
              <a:rPr lang="es-CL" dirty="0" smtClean="0">
                <a:solidFill>
                  <a:schemeClr val="accent1"/>
                </a:solidFill>
              </a:rPr>
              <a:t>Centro, </a:t>
            </a:r>
            <a:r>
              <a:rPr lang="es-CL" dirty="0" err="1" smtClean="0">
                <a:solidFill>
                  <a:schemeClr val="accent1"/>
                </a:solidFill>
              </a:rPr>
              <a:t>semiperiferia</a:t>
            </a:r>
            <a:r>
              <a:rPr lang="es-CL" dirty="0" smtClean="0">
                <a:solidFill>
                  <a:schemeClr val="accent1"/>
                </a:solidFill>
              </a:rPr>
              <a:t> y periferia económica.</a:t>
            </a:r>
            <a:endParaRPr lang="es-CL" dirty="0">
              <a:solidFill>
                <a:schemeClr val="accent1"/>
              </a:solidFill>
            </a:endParaRPr>
          </a:p>
        </p:txBody>
      </p:sp>
      <p:pic>
        <p:nvPicPr>
          <p:cNvPr id="1026" name="Picture 2" descr="https://popeaphumangeog.files.wordpress.com/2015/01/wallerstein.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8900" y="1410789"/>
            <a:ext cx="10444567" cy="527739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095898" y="6488668"/>
            <a:ext cx="63746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E7E6E6">
                    <a:lumMod val="50000"/>
                  </a:srgbClr>
                </a:solidFill>
                <a:effectLst/>
                <a:uLnTx/>
                <a:uFillTx/>
                <a:latin typeface="Gisha"/>
                <a:ea typeface="+mn-ea"/>
                <a:cs typeface="+mn-cs"/>
              </a:rPr>
              <a:t>https://popeaphumangeog.wordpress.com/2015/09/02/core-periphery-model-reading-92</a:t>
            </a:r>
            <a:r>
              <a:rPr kumimoji="0" lang="es-CL" sz="1800" b="0" i="0" u="none" strike="noStrike" kern="1200" cap="none" spc="0" normalizeH="0" baseline="0" noProof="0" dirty="0">
                <a:ln>
                  <a:noFill/>
                </a:ln>
                <a:solidFill>
                  <a:srgbClr val="E7E6E6">
                    <a:lumMod val="50000"/>
                  </a:srgbClr>
                </a:solidFill>
                <a:effectLst/>
                <a:uLnTx/>
                <a:uFillTx/>
                <a:latin typeface="Gisha"/>
                <a:ea typeface="+mn-ea"/>
                <a:cs typeface="+mn-cs"/>
              </a:rPr>
              <a:t>/</a:t>
            </a:r>
          </a:p>
        </p:txBody>
      </p:sp>
    </p:spTree>
    <p:extLst>
      <p:ext uri="{BB962C8B-B14F-4D97-AF65-F5344CB8AC3E}">
        <p14:creationId xmlns:p14="http://schemas.microsoft.com/office/powerpoint/2010/main" val="112674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143691" y="0"/>
            <a:ext cx="11939451" cy="6858000"/>
          </a:xfrm>
          <a:prstGeom prst="rect">
            <a:avLst/>
          </a:prstGeom>
        </p:spPr>
      </p:pic>
    </p:spTree>
    <p:extLst>
      <p:ext uri="{BB962C8B-B14F-4D97-AF65-F5344CB8AC3E}">
        <p14:creationId xmlns:p14="http://schemas.microsoft.com/office/powerpoint/2010/main" val="216374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7224" y="499533"/>
            <a:ext cx="10772775" cy="754501"/>
          </a:xfrm>
        </p:spPr>
        <p:txBody>
          <a:bodyPr>
            <a:normAutofit fontScale="90000"/>
          </a:bodyPr>
          <a:lstStyle/>
          <a:p>
            <a:r>
              <a:rPr lang="es-CL" dirty="0" smtClean="0">
                <a:solidFill>
                  <a:schemeClr val="accent1"/>
                </a:solidFill>
              </a:rPr>
              <a:t>Migraciones.</a:t>
            </a:r>
            <a:endParaRPr lang="es-CL" dirty="0">
              <a:solidFill>
                <a:schemeClr val="accent1"/>
              </a:solidFill>
            </a:endParaRPr>
          </a:p>
        </p:txBody>
      </p:sp>
      <p:pic>
        <p:nvPicPr>
          <p:cNvPr id="6" name="Marcador de contenido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83326" y="1423850"/>
            <a:ext cx="5316583" cy="5212081"/>
          </a:xfrm>
        </p:spPr>
      </p:pic>
      <p:pic>
        <p:nvPicPr>
          <p:cNvPr id="7" name="Marcador de contenido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13417" y="1423851"/>
            <a:ext cx="5904411" cy="5212080"/>
          </a:xfrm>
        </p:spPr>
      </p:pic>
    </p:spTree>
    <p:extLst>
      <p:ext uri="{BB962C8B-B14F-4D97-AF65-F5344CB8AC3E}">
        <p14:creationId xmlns:p14="http://schemas.microsoft.com/office/powerpoint/2010/main" val="2321105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Resultado de imagen para nancy fraser social justice"/>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405720" y="313899"/>
            <a:ext cx="9266829" cy="640381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982036" y="6409934"/>
            <a:ext cx="7287903" cy="307777"/>
          </a:xfrm>
          <a:prstGeom prst="rect">
            <a:avLst/>
          </a:prstGeom>
          <a:noFill/>
        </p:spPr>
        <p:txBody>
          <a:bodyPr wrap="square" rtlCol="0">
            <a:spAutoFit/>
          </a:bodyPr>
          <a:lstStyle/>
          <a:p>
            <a:r>
              <a:rPr lang="en-US" sz="1400" dirty="0">
                <a:solidFill>
                  <a:schemeClr val="tx2">
                    <a:lumMod val="50000"/>
                  </a:schemeClr>
                </a:solidFill>
                <a:latin typeface="Arial" panose="020B0604020202020204" pitchFamily="34" charset="0"/>
              </a:rPr>
              <a:t>Williams, F (1992) 'Somewhere over the rainbow: universality and diversity in social policy</a:t>
            </a:r>
            <a:endParaRPr lang="es-CL" sz="1400" dirty="0">
              <a:solidFill>
                <a:schemeClr val="tx2">
                  <a:lumMod val="50000"/>
                </a:schemeClr>
              </a:solidFill>
            </a:endParaRPr>
          </a:p>
        </p:txBody>
      </p:sp>
    </p:spTree>
    <p:extLst>
      <p:ext uri="{BB962C8B-B14F-4D97-AF65-F5344CB8AC3E}">
        <p14:creationId xmlns:p14="http://schemas.microsoft.com/office/powerpoint/2010/main" val="1146536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762344"/>
          </a:xfrm>
        </p:spPr>
        <p:txBody>
          <a:bodyPr/>
          <a:lstStyle/>
          <a:p>
            <a:r>
              <a:rPr lang="es-CL" sz="6600" dirty="0"/>
              <a:t>3</a:t>
            </a:r>
            <a:r>
              <a:rPr lang="es-CL" sz="6600" dirty="0" smtClean="0"/>
              <a:t>. Sindicato como Sujeto Colectivo</a:t>
            </a:r>
            <a:endParaRPr lang="es-CL" sz="6600" dirty="0"/>
          </a:p>
        </p:txBody>
      </p:sp>
      <p:pic>
        <p:nvPicPr>
          <p:cNvPr id="4" name="Picture 3"/>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7509"/>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303904" y="5419414"/>
            <a:ext cx="2364288" cy="1033982"/>
          </a:xfrm>
          <a:prstGeom prst="rect">
            <a:avLst/>
          </a:prstGeom>
        </p:spPr>
      </p:pic>
    </p:spTree>
    <p:extLst>
      <p:ext uri="{BB962C8B-B14F-4D97-AF65-F5344CB8AC3E}">
        <p14:creationId xmlns:p14="http://schemas.microsoft.com/office/powerpoint/2010/main" val="4116861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6834" y="267546"/>
            <a:ext cx="10398033" cy="649998"/>
          </a:xfrm>
        </p:spPr>
        <p:txBody>
          <a:bodyPr>
            <a:normAutofit fontScale="90000"/>
          </a:bodyPr>
          <a:lstStyle/>
          <a:p>
            <a:r>
              <a:rPr lang="es-CL" sz="3600" dirty="0" smtClean="0">
                <a:solidFill>
                  <a:schemeClr val="accent1"/>
                </a:solidFill>
              </a:rPr>
              <a:t>Sindicato, la auto organización como respuesta a la explotación del trabajo.</a:t>
            </a:r>
            <a:endParaRPr lang="es-CL" sz="3600" dirty="0">
              <a:solidFill>
                <a:schemeClr val="accent1"/>
              </a:solidFill>
            </a:endParaRPr>
          </a:p>
        </p:txBody>
      </p:sp>
      <p:sp>
        <p:nvSpPr>
          <p:cNvPr id="5" name="Marcador de contenido 4"/>
          <p:cNvSpPr>
            <a:spLocks noGrp="1"/>
          </p:cNvSpPr>
          <p:nvPr>
            <p:ph idx="1"/>
          </p:nvPr>
        </p:nvSpPr>
        <p:spPr>
          <a:xfrm>
            <a:off x="796834" y="1149531"/>
            <a:ext cx="10633548" cy="5264331"/>
          </a:xfrm>
        </p:spPr>
        <p:txBody>
          <a:bodyPr>
            <a:normAutofit fontScale="92500"/>
          </a:bodyPr>
          <a:lstStyle/>
          <a:p>
            <a:pPr>
              <a:buClr>
                <a:schemeClr val="accent1"/>
              </a:buClr>
              <a:buFont typeface="Arial" panose="020B0604020202020204" pitchFamily="34" charset="0"/>
              <a:buChar char="•"/>
            </a:pPr>
            <a:r>
              <a:rPr lang="es-CL" dirty="0">
                <a:solidFill>
                  <a:srgbClr val="FF0000"/>
                </a:solidFill>
              </a:rPr>
              <a:t> </a:t>
            </a:r>
            <a:r>
              <a:rPr lang="es-CL" dirty="0" smtClean="0">
                <a:solidFill>
                  <a:schemeClr val="bg1"/>
                </a:solidFill>
              </a:rPr>
              <a:t>Hay un desequilibro estructural. El Sindicato se organiza para contrapesar el poder del capital.</a:t>
            </a:r>
          </a:p>
          <a:p>
            <a:pPr>
              <a:buClr>
                <a:schemeClr val="accent1"/>
              </a:buClr>
              <a:buFont typeface="Arial" panose="020B0604020202020204" pitchFamily="34" charset="0"/>
              <a:buChar char="•"/>
            </a:pPr>
            <a:r>
              <a:rPr lang="es-CL" dirty="0" smtClean="0">
                <a:solidFill>
                  <a:schemeClr val="bg1"/>
                </a:solidFill>
              </a:rPr>
              <a:t>El sindicato tiene su origen en la defensa de intereses y protección de los derechos  de trabajadores/as, la organización fue de hecho antes de que fuera parte de un cuerpo legal.</a:t>
            </a:r>
          </a:p>
          <a:p>
            <a:pPr>
              <a:buClr>
                <a:schemeClr val="accent1"/>
              </a:buClr>
              <a:buFont typeface="Arial" panose="020B0604020202020204" pitchFamily="34" charset="0"/>
              <a:buChar char="•"/>
            </a:pPr>
            <a:r>
              <a:rPr lang="es-CL" dirty="0" smtClean="0">
                <a:solidFill>
                  <a:schemeClr val="bg1"/>
                </a:solidFill>
              </a:rPr>
              <a:t>El </a:t>
            </a:r>
            <a:r>
              <a:rPr lang="es-CL" dirty="0">
                <a:solidFill>
                  <a:schemeClr val="bg1"/>
                </a:solidFill>
              </a:rPr>
              <a:t>movimiento obrero no es una mera respuesta o reacción al </a:t>
            </a:r>
            <a:r>
              <a:rPr lang="es-CL" dirty="0" smtClean="0">
                <a:solidFill>
                  <a:schemeClr val="bg1"/>
                </a:solidFill>
              </a:rPr>
              <a:t>capitalismo, también </a:t>
            </a:r>
            <a:r>
              <a:rPr lang="es-CL" u="sng" dirty="0">
                <a:solidFill>
                  <a:schemeClr val="bg1"/>
                </a:solidFill>
              </a:rPr>
              <a:t>ha forzado su desplazamiento y cambio y ha luchado por su superación</a:t>
            </a:r>
            <a:r>
              <a:rPr lang="es-CL" dirty="0" smtClean="0">
                <a:solidFill>
                  <a:schemeClr val="bg1"/>
                </a:solidFill>
              </a:rPr>
              <a:t>.</a:t>
            </a:r>
          </a:p>
          <a:p>
            <a:pPr>
              <a:buClr>
                <a:schemeClr val="accent1"/>
              </a:buClr>
              <a:buFont typeface="Arial" panose="020B0604020202020204" pitchFamily="34" charset="0"/>
              <a:buChar char="•"/>
            </a:pPr>
            <a:r>
              <a:rPr lang="es-CL" dirty="0" smtClean="0">
                <a:solidFill>
                  <a:schemeClr val="bg1"/>
                </a:solidFill>
              </a:rPr>
              <a:t>La libertad sindical (Sindicato, Negociación Colectiva y Huelga) </a:t>
            </a:r>
            <a:r>
              <a:rPr lang="es-CL" b="1" dirty="0" smtClean="0">
                <a:solidFill>
                  <a:schemeClr val="bg1"/>
                </a:solidFill>
              </a:rPr>
              <a:t>son mecanismos para valorar la fuerza  de trabajo y redistribuir justamente la riqueza</a:t>
            </a:r>
            <a:r>
              <a:rPr lang="es-CL" dirty="0" smtClean="0">
                <a:solidFill>
                  <a:schemeClr val="bg1"/>
                </a:solidFill>
              </a:rPr>
              <a:t>.</a:t>
            </a:r>
          </a:p>
          <a:p>
            <a:pPr>
              <a:buClr>
                <a:schemeClr val="accent1"/>
              </a:buClr>
              <a:buFont typeface="Arial" panose="020B0604020202020204" pitchFamily="34" charset="0"/>
              <a:buChar char="•"/>
            </a:pPr>
            <a:r>
              <a:rPr lang="es-CL" dirty="0" smtClean="0">
                <a:solidFill>
                  <a:schemeClr val="bg1"/>
                </a:solidFill>
              </a:rPr>
              <a:t>El </a:t>
            </a:r>
            <a:r>
              <a:rPr lang="es-CL" dirty="0">
                <a:solidFill>
                  <a:schemeClr val="bg1"/>
                </a:solidFill>
              </a:rPr>
              <a:t>Derecho del Trabajo </a:t>
            </a:r>
            <a:r>
              <a:rPr lang="es-CL" u="sng" dirty="0">
                <a:solidFill>
                  <a:schemeClr val="bg1"/>
                </a:solidFill>
              </a:rPr>
              <a:t>reconoce el conflicto </a:t>
            </a:r>
            <a:r>
              <a:rPr lang="es-CL" dirty="0">
                <a:solidFill>
                  <a:schemeClr val="bg1"/>
                </a:solidFill>
              </a:rPr>
              <a:t>y la asimetría de poder entre </a:t>
            </a:r>
            <a:r>
              <a:rPr lang="es-CL" dirty="0" smtClean="0">
                <a:solidFill>
                  <a:schemeClr val="bg1"/>
                </a:solidFill>
              </a:rPr>
              <a:t>capital y </a:t>
            </a:r>
            <a:r>
              <a:rPr lang="es-CL" dirty="0">
                <a:solidFill>
                  <a:schemeClr val="bg1"/>
                </a:solidFill>
              </a:rPr>
              <a:t>trabajo y se plantea como discriminación positiva hacia de la parte débil (trabajo</a:t>
            </a:r>
            <a:r>
              <a:rPr lang="es-CL" dirty="0" smtClean="0">
                <a:solidFill>
                  <a:schemeClr val="bg1"/>
                </a:solidFill>
              </a:rPr>
              <a:t>). Dentro </a:t>
            </a:r>
            <a:r>
              <a:rPr lang="es-CL" dirty="0">
                <a:solidFill>
                  <a:schemeClr val="bg1"/>
                </a:solidFill>
              </a:rPr>
              <a:t>de ello, reconoce la organización colectiva como espacio de “</a:t>
            </a:r>
            <a:r>
              <a:rPr lang="es-CL" dirty="0" err="1">
                <a:solidFill>
                  <a:schemeClr val="bg1"/>
                </a:solidFill>
              </a:rPr>
              <a:t>autotutela</a:t>
            </a:r>
            <a:r>
              <a:rPr lang="es-CL" dirty="0">
                <a:solidFill>
                  <a:schemeClr val="bg1"/>
                </a:solidFill>
              </a:rPr>
              <a:t>” </a:t>
            </a:r>
            <a:r>
              <a:rPr lang="es-CL" dirty="0" smtClean="0">
                <a:solidFill>
                  <a:schemeClr val="bg1"/>
                </a:solidFill>
              </a:rPr>
              <a:t>y empoderamiento </a:t>
            </a:r>
            <a:r>
              <a:rPr lang="es-CL" dirty="0">
                <a:solidFill>
                  <a:schemeClr val="bg1"/>
                </a:solidFill>
              </a:rPr>
              <a:t>y como el factor más determinante de la relación laboral</a:t>
            </a:r>
            <a:r>
              <a:rPr lang="es-CL" dirty="0" smtClean="0">
                <a:solidFill>
                  <a:schemeClr val="bg1"/>
                </a:solidFill>
              </a:rPr>
              <a:t>.</a:t>
            </a:r>
          </a:p>
          <a:p>
            <a:pPr>
              <a:buClr>
                <a:schemeClr val="accent1"/>
              </a:buClr>
              <a:buFont typeface="Arial" panose="020B0604020202020204" pitchFamily="34" charset="0"/>
              <a:buChar char="•"/>
            </a:pPr>
            <a:r>
              <a:rPr lang="es-CL" dirty="0">
                <a:solidFill>
                  <a:schemeClr val="bg1"/>
                </a:solidFill>
              </a:rPr>
              <a:t> </a:t>
            </a:r>
            <a:r>
              <a:rPr lang="es-CL" dirty="0" smtClean="0">
                <a:solidFill>
                  <a:schemeClr val="bg1"/>
                </a:solidFill>
              </a:rPr>
              <a:t>Una de las grandes tensiones de los sindicatos es como se enfrentan a las restricciones de los cuerpos legales que buscan enmarcar su actuar.</a:t>
            </a:r>
          </a:p>
          <a:p>
            <a:pPr marL="0" indent="0">
              <a:buNone/>
            </a:pPr>
            <a:endParaRPr lang="es-CL" dirty="0">
              <a:solidFill>
                <a:schemeClr val="bg1"/>
              </a:solidFill>
            </a:endParaRPr>
          </a:p>
        </p:txBody>
      </p:sp>
    </p:spTree>
    <p:extLst>
      <p:ext uri="{BB962C8B-B14F-4D97-AF65-F5344CB8AC3E}">
        <p14:creationId xmlns:p14="http://schemas.microsoft.com/office/powerpoint/2010/main" val="2795786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0441" y="106512"/>
            <a:ext cx="10780776" cy="1237957"/>
          </a:xfrm>
        </p:spPr>
        <p:txBody>
          <a:bodyPr>
            <a:normAutofit/>
          </a:bodyPr>
          <a:lstStyle/>
          <a:p>
            <a:r>
              <a:rPr lang="es-CL" sz="4800" dirty="0" smtClean="0">
                <a:solidFill>
                  <a:schemeClr val="accent1"/>
                </a:solidFill>
              </a:rPr>
              <a:t>El Sindicato y el entramado social</a:t>
            </a:r>
            <a:endParaRPr lang="es-CL" sz="4800" dirty="0">
              <a:solidFill>
                <a:schemeClr val="accent1"/>
              </a:solidFill>
            </a:endParaRPr>
          </a:p>
        </p:txBody>
      </p:sp>
      <p:sp>
        <p:nvSpPr>
          <p:cNvPr id="4" name="CuadroTexto 3"/>
          <p:cNvSpPr txBox="1"/>
          <p:nvPr/>
        </p:nvSpPr>
        <p:spPr>
          <a:xfrm>
            <a:off x="590441" y="1541417"/>
            <a:ext cx="10620103" cy="5078313"/>
          </a:xfrm>
          <a:prstGeom prst="rect">
            <a:avLst/>
          </a:prstGeom>
          <a:noFill/>
        </p:spPr>
        <p:txBody>
          <a:bodyPr wrap="square" rtlCol="0">
            <a:spAutoFit/>
          </a:bodyPr>
          <a:lstStyle/>
          <a:p>
            <a:pPr marL="285750" indent="-285750" algn="just">
              <a:buFont typeface="Arial" panose="020B0604020202020204" pitchFamily="34" charset="0"/>
              <a:buChar char="•"/>
            </a:pPr>
            <a:r>
              <a:rPr lang="es-CL" dirty="0">
                <a:solidFill>
                  <a:schemeClr val="bg1"/>
                </a:solidFill>
              </a:rPr>
              <a:t>Considerando que los sindicatos y asociaciones juegan un papel significativo, como expresión institucionalizada de la representación de los intereses de los trabajadores en la sociedad, en el marco de lo que se entiende por las relaciones laborales </a:t>
            </a:r>
            <a:r>
              <a:rPr lang="es-CL" dirty="0" smtClean="0">
                <a:solidFill>
                  <a:schemeClr val="bg1"/>
                </a:solidFill>
              </a:rPr>
              <a:t>es </a:t>
            </a:r>
            <a:r>
              <a:rPr lang="es-CL" dirty="0">
                <a:solidFill>
                  <a:schemeClr val="bg1"/>
                </a:solidFill>
              </a:rPr>
              <a:t>que éste se vuelve un actor que es necesario estudiar con el fin de generar mayor entendimiento sobre el desarrollo y dinámica de las llamadas “sociedades inequitativas” </a:t>
            </a:r>
            <a:r>
              <a:rPr lang="es-CL" b="1" dirty="0" smtClean="0">
                <a:solidFill>
                  <a:schemeClr val="bg1"/>
                </a:solidFill>
              </a:rPr>
              <a:t>El </a:t>
            </a:r>
            <a:r>
              <a:rPr lang="es-CL" b="1" dirty="0">
                <a:solidFill>
                  <a:schemeClr val="bg1"/>
                </a:solidFill>
              </a:rPr>
              <a:t>sindicalismo juega un rol clave en la mediación del conflicto social y la relación salarial capital/trabajo </a:t>
            </a:r>
            <a:r>
              <a:rPr lang="es-CL" dirty="0" smtClean="0">
                <a:solidFill>
                  <a:schemeClr val="bg1"/>
                </a:solidFill>
              </a:rPr>
              <a:t>en </a:t>
            </a:r>
            <a:r>
              <a:rPr lang="es-CL" dirty="0">
                <a:solidFill>
                  <a:schemeClr val="bg1"/>
                </a:solidFill>
              </a:rPr>
              <a:t>su incidencia creciente como sujeto/actor de políticas públicas en materia laborales en distintos </a:t>
            </a:r>
            <a:r>
              <a:rPr lang="es-CL" dirty="0" smtClean="0">
                <a:solidFill>
                  <a:schemeClr val="bg1"/>
                </a:solidFill>
              </a:rPr>
              <a:t>contextos, </a:t>
            </a:r>
            <a:r>
              <a:rPr lang="es-CL" dirty="0">
                <a:solidFill>
                  <a:schemeClr val="bg1"/>
                </a:solidFill>
              </a:rPr>
              <a:t>y como agente en la redistribución del ingreso y de superación de la pobreza </a:t>
            </a:r>
            <a:r>
              <a:rPr lang="es-CL" dirty="0" smtClean="0">
                <a:solidFill>
                  <a:schemeClr val="bg1"/>
                </a:solidFill>
              </a:rPr>
              <a:t>(</a:t>
            </a:r>
            <a:r>
              <a:rPr lang="es-CL" dirty="0" err="1">
                <a:solidFill>
                  <a:schemeClr val="bg1"/>
                </a:solidFill>
              </a:rPr>
              <a:t>Antunes</a:t>
            </a:r>
            <a:r>
              <a:rPr lang="es-CL" dirty="0">
                <a:solidFill>
                  <a:schemeClr val="bg1"/>
                </a:solidFill>
              </a:rPr>
              <a:t>, </a:t>
            </a:r>
            <a:r>
              <a:rPr lang="es-CL" dirty="0" smtClean="0">
                <a:solidFill>
                  <a:schemeClr val="bg1"/>
                </a:solidFill>
              </a:rPr>
              <a:t>2005;</a:t>
            </a:r>
            <a:r>
              <a:rPr lang="es-CL" dirty="0">
                <a:solidFill>
                  <a:schemeClr val="bg1"/>
                </a:solidFill>
              </a:rPr>
              <a:t> </a:t>
            </a:r>
            <a:r>
              <a:rPr lang="es-CL" dirty="0" smtClean="0">
                <a:solidFill>
                  <a:schemeClr val="bg1"/>
                </a:solidFill>
              </a:rPr>
              <a:t> </a:t>
            </a:r>
            <a:r>
              <a:rPr lang="es-CL" dirty="0" err="1">
                <a:solidFill>
                  <a:schemeClr val="bg1"/>
                </a:solidFill>
              </a:rPr>
              <a:t>Atria</a:t>
            </a:r>
            <a:r>
              <a:rPr lang="es-CL" dirty="0">
                <a:solidFill>
                  <a:schemeClr val="bg1"/>
                </a:solidFill>
              </a:rPr>
              <a:t>, </a:t>
            </a:r>
            <a:r>
              <a:rPr lang="es-CL" dirty="0" smtClean="0">
                <a:solidFill>
                  <a:schemeClr val="bg1"/>
                </a:solidFill>
              </a:rPr>
              <a:t>2004;   </a:t>
            </a:r>
            <a:r>
              <a:rPr lang="es-CL" dirty="0" err="1" smtClean="0">
                <a:solidFill>
                  <a:schemeClr val="bg1"/>
                </a:solidFill>
              </a:rPr>
              <a:t>Caputo</a:t>
            </a:r>
            <a:r>
              <a:rPr lang="es-CL" dirty="0" smtClean="0">
                <a:solidFill>
                  <a:schemeClr val="bg1"/>
                </a:solidFill>
              </a:rPr>
              <a:t> </a:t>
            </a:r>
            <a:r>
              <a:rPr lang="es-CL" dirty="0">
                <a:solidFill>
                  <a:schemeClr val="bg1"/>
                </a:solidFill>
              </a:rPr>
              <a:t>y </a:t>
            </a:r>
            <a:r>
              <a:rPr lang="es-CL" dirty="0" err="1">
                <a:solidFill>
                  <a:schemeClr val="bg1"/>
                </a:solidFill>
              </a:rPr>
              <a:t>Galarce</a:t>
            </a:r>
            <a:r>
              <a:rPr lang="es-CL" dirty="0">
                <a:solidFill>
                  <a:schemeClr val="bg1"/>
                </a:solidFill>
              </a:rPr>
              <a:t> 2007</a:t>
            </a:r>
            <a:r>
              <a:rPr lang="es-CL" dirty="0" smtClean="0">
                <a:solidFill>
                  <a:schemeClr val="bg1"/>
                </a:solidFill>
              </a:rPr>
              <a:t>; </a:t>
            </a:r>
            <a:r>
              <a:rPr lang="es-CL" dirty="0" err="1">
                <a:solidFill>
                  <a:schemeClr val="bg1"/>
                </a:solidFill>
              </a:rPr>
              <a:t>Ermida</a:t>
            </a:r>
            <a:r>
              <a:rPr lang="es-CL" dirty="0">
                <a:solidFill>
                  <a:schemeClr val="bg1"/>
                </a:solidFill>
              </a:rPr>
              <a:t>, </a:t>
            </a:r>
            <a:r>
              <a:rPr lang="es-CL" dirty="0" smtClean="0">
                <a:solidFill>
                  <a:schemeClr val="bg1"/>
                </a:solidFill>
              </a:rPr>
              <a:t>2007; </a:t>
            </a:r>
            <a:r>
              <a:rPr lang="es-CL" dirty="0">
                <a:solidFill>
                  <a:schemeClr val="bg1"/>
                </a:solidFill>
              </a:rPr>
              <a:t>González, </a:t>
            </a:r>
            <a:r>
              <a:rPr lang="es-CL" dirty="0" smtClean="0">
                <a:solidFill>
                  <a:schemeClr val="bg1"/>
                </a:solidFill>
              </a:rPr>
              <a:t>2006; </a:t>
            </a:r>
            <a:r>
              <a:rPr lang="es-CL" dirty="0" err="1" smtClean="0">
                <a:solidFill>
                  <a:schemeClr val="bg1"/>
                </a:solidFill>
              </a:rPr>
              <a:t>Hyman</a:t>
            </a:r>
            <a:r>
              <a:rPr lang="es-CL" dirty="0">
                <a:solidFill>
                  <a:schemeClr val="bg1"/>
                </a:solidFill>
              </a:rPr>
              <a:t>, </a:t>
            </a:r>
            <a:r>
              <a:rPr lang="es-CL" dirty="0" smtClean="0">
                <a:solidFill>
                  <a:schemeClr val="bg1"/>
                </a:solidFill>
              </a:rPr>
              <a:t>1989; Pizarro</a:t>
            </a:r>
            <a:r>
              <a:rPr lang="es-CL" dirty="0">
                <a:solidFill>
                  <a:schemeClr val="bg1"/>
                </a:solidFill>
              </a:rPr>
              <a:t>, 2005; Ramos, </a:t>
            </a:r>
            <a:r>
              <a:rPr lang="es-CL" dirty="0" smtClean="0">
                <a:solidFill>
                  <a:schemeClr val="bg1"/>
                </a:solidFill>
              </a:rPr>
              <a:t>2010</a:t>
            </a:r>
            <a:r>
              <a:rPr lang="es-CL" dirty="0">
                <a:solidFill>
                  <a:schemeClr val="bg1"/>
                </a:solidFill>
              </a:rPr>
              <a:t>;</a:t>
            </a:r>
            <a:r>
              <a:rPr lang="es-CL" dirty="0" smtClean="0">
                <a:solidFill>
                  <a:schemeClr val="bg1"/>
                </a:solidFill>
              </a:rPr>
              <a:t> </a:t>
            </a:r>
            <a:r>
              <a:rPr lang="es-CL" dirty="0">
                <a:solidFill>
                  <a:schemeClr val="bg1"/>
                </a:solidFill>
              </a:rPr>
              <a:t>Rojas, </a:t>
            </a:r>
            <a:r>
              <a:rPr lang="es-CL" dirty="0" smtClean="0">
                <a:solidFill>
                  <a:schemeClr val="bg1"/>
                </a:solidFill>
              </a:rPr>
              <a:t>2010</a:t>
            </a:r>
            <a:r>
              <a:rPr lang="es-CL" dirty="0">
                <a:solidFill>
                  <a:schemeClr val="bg1"/>
                </a:solidFill>
              </a:rPr>
              <a:t>)</a:t>
            </a:r>
            <a:endParaRPr lang="es-CL" dirty="0" smtClean="0">
              <a:solidFill>
                <a:schemeClr val="bg1"/>
              </a:solidFill>
            </a:endParaRPr>
          </a:p>
          <a:p>
            <a:endParaRPr lang="es-CL" dirty="0" smtClean="0">
              <a:solidFill>
                <a:schemeClr val="bg1"/>
              </a:solidFill>
            </a:endParaRPr>
          </a:p>
          <a:p>
            <a:pPr marL="285750" indent="-285750">
              <a:buFont typeface="Arial" panose="020B0604020202020204" pitchFamily="34" charset="0"/>
              <a:buChar char="•"/>
            </a:pPr>
            <a:r>
              <a:rPr lang="es-CL" b="1" dirty="0" smtClean="0">
                <a:solidFill>
                  <a:schemeClr val="bg1"/>
                </a:solidFill>
              </a:rPr>
              <a:t>Este poder, implica tensiones en el mundo sindical:</a:t>
            </a:r>
          </a:p>
          <a:p>
            <a:endParaRPr lang="es-CL" dirty="0" smtClean="0">
              <a:solidFill>
                <a:schemeClr val="bg1"/>
              </a:solidFill>
            </a:endParaRPr>
          </a:p>
          <a:p>
            <a:pPr marL="342900" indent="-342900">
              <a:buFont typeface="+mj-lt"/>
              <a:buAutoNum type="arabicPeriod"/>
            </a:pPr>
            <a:r>
              <a:rPr lang="es-CL" dirty="0" smtClean="0">
                <a:solidFill>
                  <a:schemeClr val="bg1"/>
                </a:solidFill>
              </a:rPr>
              <a:t>¿Herramienta de emancipación para los trabajadores y trabajadoras o instrumento para el empresariado?</a:t>
            </a:r>
          </a:p>
          <a:p>
            <a:pPr marL="342900" indent="-342900">
              <a:buFont typeface="+mj-lt"/>
              <a:buAutoNum type="arabicPeriod"/>
            </a:pPr>
            <a:r>
              <a:rPr lang="es-CL" dirty="0" smtClean="0">
                <a:solidFill>
                  <a:schemeClr val="bg1"/>
                </a:solidFill>
              </a:rPr>
              <a:t>¿Un sindicato debe adscribirse a los cuerpos legales que le dicta como actuar?</a:t>
            </a:r>
          </a:p>
          <a:p>
            <a:pPr marL="342900" indent="-342900">
              <a:buFont typeface="+mj-lt"/>
              <a:buAutoNum type="arabicPeriod"/>
            </a:pPr>
            <a:r>
              <a:rPr lang="es-CL" dirty="0" smtClean="0">
                <a:solidFill>
                  <a:schemeClr val="bg1"/>
                </a:solidFill>
              </a:rPr>
              <a:t>¿Cómo se concilian los interés individuales con los intereses colectivos?</a:t>
            </a:r>
          </a:p>
          <a:p>
            <a:pPr marL="342900" indent="-342900">
              <a:buFont typeface="+mj-lt"/>
              <a:buAutoNum type="arabicPeriod"/>
            </a:pPr>
            <a:endParaRPr lang="es-CL" dirty="0" smtClean="0">
              <a:solidFill>
                <a:schemeClr val="bg1"/>
              </a:solidFill>
            </a:endParaRPr>
          </a:p>
          <a:p>
            <a:pPr marL="342900" indent="-342900">
              <a:buFont typeface="+mj-lt"/>
              <a:buAutoNum type="arabicPeriod"/>
            </a:pPr>
            <a:endParaRPr lang="es-CL" dirty="0">
              <a:solidFill>
                <a:schemeClr val="bg1"/>
              </a:solidFill>
            </a:endParaRPr>
          </a:p>
        </p:txBody>
      </p:sp>
    </p:spTree>
    <p:extLst>
      <p:ext uri="{BB962C8B-B14F-4D97-AF65-F5344CB8AC3E}">
        <p14:creationId xmlns:p14="http://schemas.microsoft.com/office/powerpoint/2010/main" val="1810172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092" y="267546"/>
            <a:ext cx="10772775" cy="649998"/>
          </a:xfrm>
        </p:spPr>
        <p:txBody>
          <a:bodyPr>
            <a:normAutofit/>
          </a:bodyPr>
          <a:lstStyle/>
          <a:p>
            <a:r>
              <a:rPr lang="es-CL" sz="3600" dirty="0" smtClean="0">
                <a:solidFill>
                  <a:schemeClr val="accent1"/>
                </a:solidFill>
              </a:rPr>
              <a:t>¿Cuál es la función de un sindicato?</a:t>
            </a:r>
            <a:endParaRPr lang="es-CL" sz="3600" dirty="0">
              <a:solidFill>
                <a:schemeClr val="accent1"/>
              </a:solidFill>
            </a:endParaRPr>
          </a:p>
        </p:txBody>
      </p:sp>
      <p:sp>
        <p:nvSpPr>
          <p:cNvPr id="5" name="Marcador de contenido 4"/>
          <p:cNvSpPr>
            <a:spLocks noGrp="1"/>
          </p:cNvSpPr>
          <p:nvPr>
            <p:ph idx="1"/>
          </p:nvPr>
        </p:nvSpPr>
        <p:spPr>
          <a:xfrm>
            <a:off x="796834" y="1175658"/>
            <a:ext cx="10633548" cy="4602208"/>
          </a:xfrm>
        </p:spPr>
        <p:txBody>
          <a:bodyPr/>
          <a:lstStyle/>
          <a:p>
            <a:pPr marL="0" indent="0">
              <a:buNone/>
            </a:pPr>
            <a:endParaRPr lang="es-CL" dirty="0">
              <a:solidFill>
                <a:schemeClr val="bg1"/>
              </a:solidFill>
            </a:endParaRPr>
          </a:p>
          <a:p>
            <a:pPr marL="0" indent="0">
              <a:buNone/>
            </a:pPr>
            <a:endParaRPr lang="es-CL" dirty="0" smtClean="0">
              <a:solidFill>
                <a:srgbClr val="FF0000"/>
              </a:solidFill>
            </a:endParaRPr>
          </a:p>
          <a:p>
            <a:pPr>
              <a:buFont typeface="Wingdings" panose="05000000000000000000" pitchFamily="2" charset="2"/>
              <a:buChar char="Ø"/>
            </a:pPr>
            <a:endParaRPr lang="es-CL" dirty="0">
              <a:solidFill>
                <a:srgbClr val="FF0000"/>
              </a:solidFill>
            </a:endParaRPr>
          </a:p>
        </p:txBody>
      </p:sp>
      <p:pic>
        <p:nvPicPr>
          <p:cNvPr id="3" name="Imagen 2"/>
          <p:cNvPicPr>
            <a:picLocks noChangeAspect="1"/>
          </p:cNvPicPr>
          <p:nvPr/>
        </p:nvPicPr>
        <p:blipFill>
          <a:blip r:embed="rId3"/>
          <a:stretch>
            <a:fillRect/>
          </a:stretch>
        </p:blipFill>
        <p:spPr>
          <a:xfrm>
            <a:off x="392315" y="1175658"/>
            <a:ext cx="11442586" cy="5187996"/>
          </a:xfrm>
          <a:prstGeom prst="rect">
            <a:avLst/>
          </a:prstGeom>
        </p:spPr>
      </p:pic>
    </p:spTree>
    <p:extLst>
      <p:ext uri="{BB962C8B-B14F-4D97-AF65-F5344CB8AC3E}">
        <p14:creationId xmlns:p14="http://schemas.microsoft.com/office/powerpoint/2010/main" val="3627981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253" y="237142"/>
            <a:ext cx="10780776" cy="964642"/>
          </a:xfrm>
        </p:spPr>
        <p:txBody>
          <a:bodyPr>
            <a:normAutofit/>
          </a:bodyPr>
          <a:lstStyle/>
          <a:p>
            <a:r>
              <a:rPr lang="es-CL" sz="4800" dirty="0" smtClean="0">
                <a:solidFill>
                  <a:schemeClr val="accent1"/>
                </a:solidFill>
              </a:rPr>
              <a:t>El sindicato en el entramado social</a:t>
            </a:r>
            <a:endParaRPr lang="es-CL" sz="4800" dirty="0">
              <a:solidFill>
                <a:schemeClr val="accent1"/>
              </a:solidFill>
            </a:endParaRPr>
          </a:p>
        </p:txBody>
      </p:sp>
      <p:pic>
        <p:nvPicPr>
          <p:cNvPr id="3" name="Imagen 2"/>
          <p:cNvPicPr>
            <a:picLocks noChangeAspect="1"/>
          </p:cNvPicPr>
          <p:nvPr/>
        </p:nvPicPr>
        <p:blipFill>
          <a:blip r:embed="rId3"/>
          <a:stretch>
            <a:fillRect/>
          </a:stretch>
        </p:blipFill>
        <p:spPr>
          <a:xfrm>
            <a:off x="-140017" y="1475097"/>
            <a:ext cx="10277475" cy="5191125"/>
          </a:xfrm>
          <a:prstGeom prst="rect">
            <a:avLst/>
          </a:prstGeom>
        </p:spPr>
      </p:pic>
      <p:sp>
        <p:nvSpPr>
          <p:cNvPr id="4" name="CuadroTexto 3"/>
          <p:cNvSpPr txBox="1"/>
          <p:nvPr/>
        </p:nvSpPr>
        <p:spPr>
          <a:xfrm>
            <a:off x="8419692" y="1475097"/>
            <a:ext cx="3435532" cy="4247317"/>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s-CL" dirty="0" smtClean="0">
                <a:solidFill>
                  <a:schemeClr val="bg1"/>
                </a:solidFill>
              </a:rPr>
              <a:t>El sindicato es un sujeto colectivo vinculado a otros sujetos colectivos. La relación puede ser de solidaridad o de enfrentamiento y tensión. </a:t>
            </a:r>
          </a:p>
          <a:p>
            <a:pPr marL="285750" indent="-285750">
              <a:buClr>
                <a:schemeClr val="accent1"/>
              </a:buClr>
              <a:buFont typeface="Arial" panose="020B0604020202020204" pitchFamily="34" charset="0"/>
              <a:buChar char="•"/>
            </a:pPr>
            <a:r>
              <a:rPr lang="es-CL" dirty="0" smtClean="0">
                <a:solidFill>
                  <a:schemeClr val="bg1"/>
                </a:solidFill>
              </a:rPr>
              <a:t>Las características de un sindicato tiene que ver con el escenario y contexto en el que está inmerso</a:t>
            </a:r>
          </a:p>
          <a:p>
            <a:pPr marL="285750" indent="-285750">
              <a:buClr>
                <a:schemeClr val="accent1"/>
              </a:buClr>
              <a:buFont typeface="Arial" panose="020B0604020202020204" pitchFamily="34" charset="0"/>
              <a:buChar char="•"/>
            </a:pPr>
            <a:r>
              <a:rPr lang="es-CL" dirty="0" smtClean="0">
                <a:solidFill>
                  <a:schemeClr val="bg1"/>
                </a:solidFill>
              </a:rPr>
              <a:t>El sindicato está cruzado por conflictos económicos, sociales, políticos y también subjetivos.</a:t>
            </a:r>
          </a:p>
          <a:p>
            <a:pPr marL="285750" indent="-285750">
              <a:buClr>
                <a:schemeClr val="accent1"/>
              </a:buClr>
              <a:buFont typeface="Arial" panose="020B0604020202020204" pitchFamily="34" charset="0"/>
              <a:buChar char="•"/>
            </a:pPr>
            <a:endParaRPr lang="es-CL" dirty="0">
              <a:solidFill>
                <a:schemeClr val="bg1"/>
              </a:solidFill>
            </a:endParaRPr>
          </a:p>
        </p:txBody>
      </p:sp>
    </p:spTree>
    <p:extLst>
      <p:ext uri="{BB962C8B-B14F-4D97-AF65-F5344CB8AC3E}">
        <p14:creationId xmlns:p14="http://schemas.microsoft.com/office/powerpoint/2010/main" val="1426501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ángulo 3"/>
          <p:cNvSpPr/>
          <p:nvPr/>
        </p:nvSpPr>
        <p:spPr>
          <a:xfrm>
            <a:off x="239256" y="220869"/>
            <a:ext cx="11663985" cy="6463308"/>
          </a:xfrm>
          <a:prstGeom prst="rect">
            <a:avLst/>
          </a:prstGeom>
        </p:spPr>
        <p:txBody>
          <a:bodyPr wrap="square">
            <a:spAutoFit/>
          </a:bodyPr>
          <a:lstStyle/>
          <a:p>
            <a:pPr lvl="0" algn="just"/>
            <a:r>
              <a:rPr lang="es-CL" sz="1600" u="sng" dirty="0" smtClean="0">
                <a:solidFill>
                  <a:prstClr val="black"/>
                </a:solidFill>
              </a:rPr>
              <a:t>Al esfuerzo de nuestra institución se debe:</a:t>
            </a:r>
          </a:p>
          <a:p>
            <a:pPr lvl="0" algn="just"/>
            <a:endParaRPr lang="es-CL" sz="1600" i="1" dirty="0" smtClean="0">
              <a:solidFill>
                <a:prstClr val="black"/>
              </a:solidFill>
            </a:endParaRPr>
          </a:p>
          <a:p>
            <a:pPr marL="285750" lvl="0" indent="-285750" algn="just">
              <a:buFontTx/>
              <a:buChar char="-"/>
            </a:pPr>
            <a:r>
              <a:rPr lang="es-CL" sz="1600" i="1" dirty="0" smtClean="0">
                <a:solidFill>
                  <a:prstClr val="black"/>
                </a:solidFill>
              </a:rPr>
              <a:t>El que se le reconociera a la mujer empleada particular un sueldo mínimo igual al del hombre</a:t>
            </a:r>
          </a:p>
          <a:p>
            <a:pPr marL="285750" lvl="0" indent="-285750" algn="just">
              <a:buFontTx/>
              <a:buChar char="-"/>
            </a:pPr>
            <a:r>
              <a:rPr lang="es-CL" sz="1600" i="1" dirty="0" smtClean="0">
                <a:solidFill>
                  <a:prstClr val="black"/>
                </a:solidFill>
              </a:rPr>
              <a:t>La dictación del decreto que declaró artículo de primera necesidad los alimentos artificiales para las guaguas</a:t>
            </a:r>
          </a:p>
          <a:p>
            <a:pPr marL="285750" lvl="0" indent="-285750" algn="just">
              <a:buFontTx/>
              <a:buChar char="-"/>
            </a:pPr>
            <a:r>
              <a:rPr lang="es-CL" sz="1600" i="1" dirty="0" smtClean="0">
                <a:solidFill>
                  <a:prstClr val="black"/>
                </a:solidFill>
              </a:rPr>
              <a:t>La aprobación dentro de la Primera Conferencia del Trabajo de los Estados Americanos de un proyecto de acuerdo que obliga a los países concurrentes a la Conferencia de imponer a los que usufructúan del trabajo de las reclusas en los establecimientos penales, la obligación de pagarles un salario adecuado</a:t>
            </a:r>
          </a:p>
          <a:p>
            <a:pPr marL="285750" lvl="0" indent="-285750" algn="just">
              <a:buFontTx/>
              <a:buChar char="-"/>
            </a:pPr>
            <a:r>
              <a:rPr lang="es-CL" sz="1600" i="1" dirty="0" smtClean="0">
                <a:solidFill>
                  <a:prstClr val="black"/>
                </a:solidFill>
              </a:rPr>
              <a:t>La inclusión de la mujer a la Primera Conferencia del Trabajo de los Estados Americanos</a:t>
            </a:r>
          </a:p>
          <a:p>
            <a:pPr marL="285750" lvl="0" indent="-285750" algn="just">
              <a:buFontTx/>
              <a:buChar char="-"/>
            </a:pPr>
            <a:r>
              <a:rPr lang="es-CL" sz="1600" i="1" dirty="0" smtClean="0">
                <a:solidFill>
                  <a:prstClr val="black"/>
                </a:solidFill>
              </a:rPr>
              <a:t>La supresión del Artículo 84 del Proyecto de Ley Orgánica de Correos y Telégrafos que prescribía que “de las vacantes que se producen sólo el 20% podrá ser ocupado por personal femenino”</a:t>
            </a:r>
          </a:p>
          <a:p>
            <a:pPr marL="285750" lvl="0" indent="-285750" algn="just">
              <a:buFontTx/>
              <a:buChar char="-"/>
            </a:pPr>
            <a:r>
              <a:rPr lang="es-CL" sz="1600" i="1" dirty="0" smtClean="0">
                <a:solidFill>
                  <a:prstClr val="black"/>
                </a:solidFill>
              </a:rPr>
              <a:t>La supresión de la limitación del 10% de personal femenino de las bases del concurso para llenar cargos de Inspectores del Trabajo</a:t>
            </a:r>
          </a:p>
          <a:p>
            <a:pPr marL="285750" lvl="0" indent="-285750" algn="just">
              <a:buFontTx/>
              <a:buChar char="-"/>
            </a:pPr>
            <a:r>
              <a:rPr lang="es-CL" sz="1600" i="1" dirty="0" smtClean="0">
                <a:solidFill>
                  <a:prstClr val="black"/>
                </a:solidFill>
              </a:rPr>
              <a:t>La petición de S.E. El Presidente de la República hecha al Director de Impuestos Internos de suprimir en las bases del concurso para llenar los cargos de Contadores e Inspectores de Impuestos Internos, la cláusula que impedía la incorporación de la mujer</a:t>
            </a:r>
          </a:p>
          <a:p>
            <a:pPr marL="285750" lvl="0" indent="-285750" algn="just">
              <a:buFontTx/>
              <a:buChar char="-"/>
            </a:pPr>
            <a:endParaRPr lang="es-CL" sz="1600" i="1" dirty="0" smtClean="0">
              <a:solidFill>
                <a:prstClr val="black"/>
              </a:solidFill>
            </a:endParaRPr>
          </a:p>
          <a:p>
            <a:pPr lvl="0" algn="just"/>
            <a:r>
              <a:rPr lang="es-CL" sz="1600" u="sng" dirty="0" smtClean="0">
                <a:solidFill>
                  <a:prstClr val="black"/>
                </a:solidFill>
              </a:rPr>
              <a:t>Hemos participado en las siguientes campañas:</a:t>
            </a:r>
          </a:p>
          <a:p>
            <a:pPr marL="285750" lvl="0" indent="-285750" algn="just">
              <a:buFontTx/>
              <a:buChar char="-"/>
            </a:pPr>
            <a:r>
              <a:rPr lang="es-CL" sz="1600" i="1" dirty="0" smtClean="0">
                <a:solidFill>
                  <a:prstClr val="black"/>
                </a:solidFill>
              </a:rPr>
              <a:t>En el retiro del proyecto de Ley que restringía el trabajo de la mujer en las oficinas públicas y servicios semifiscales</a:t>
            </a:r>
          </a:p>
          <a:p>
            <a:pPr marL="285750" lvl="0" indent="-285750" algn="just">
              <a:buFontTx/>
              <a:buChar char="-"/>
            </a:pPr>
            <a:r>
              <a:rPr lang="es-CL" sz="1600" i="1" dirty="0" smtClean="0">
                <a:solidFill>
                  <a:prstClr val="black"/>
                </a:solidFill>
              </a:rPr>
              <a:t>En la supresión de la disposición del Reglamento de la Caja de Seguro Obrero que obligaba a renunciar a las empleadas que contraían matrimonio</a:t>
            </a:r>
          </a:p>
          <a:p>
            <a:pPr marL="285750" lvl="0" indent="-285750" algn="just">
              <a:buFontTx/>
              <a:buChar char="-"/>
            </a:pPr>
            <a:r>
              <a:rPr lang="es-CL" sz="1600" i="1" dirty="0" smtClean="0">
                <a:solidFill>
                  <a:prstClr val="black"/>
                </a:solidFill>
              </a:rPr>
              <a:t> En la campaña para hacer extensivo el descanso de la mujer embarazada a todas las asalariadas, cualquiera que sea el trabajo que realicen, con derecho a sueldo o salario íntegro...”</a:t>
            </a:r>
          </a:p>
          <a:p>
            <a:pPr lvl="0" algn="just"/>
            <a:endParaRPr lang="es-CL" sz="1600" i="1" dirty="0" smtClean="0">
              <a:solidFill>
                <a:prstClr val="black"/>
              </a:solidFill>
            </a:endParaRPr>
          </a:p>
          <a:p>
            <a:pPr lvl="0" algn="just"/>
            <a:r>
              <a:rPr lang="es-CL" sz="1600" i="1" dirty="0" smtClean="0">
                <a:solidFill>
                  <a:prstClr val="black"/>
                </a:solidFill>
              </a:rPr>
              <a:t>Boletín Nº26 “LA MUJER NUEVA” – Noviembre de 1940</a:t>
            </a:r>
          </a:p>
          <a:p>
            <a:pPr lvl="0" algn="just"/>
            <a:r>
              <a:rPr lang="es-CL" sz="1600" i="1" dirty="0">
                <a:solidFill>
                  <a:prstClr val="black"/>
                </a:solidFill>
              </a:rPr>
              <a:t>El Movimiento Pro-Emancipación de las Mujeres de Chile (MEMCH)</a:t>
            </a:r>
            <a:endParaRPr lang="es-CL" sz="1600" i="1" dirty="0" smtClean="0">
              <a:solidFill>
                <a:prstClr val="black"/>
              </a:solidFill>
            </a:endParaRPr>
          </a:p>
          <a:p>
            <a:pPr marL="285750" lvl="0" indent="-285750">
              <a:buFontTx/>
              <a:buChar char="-"/>
            </a:pPr>
            <a:endParaRPr kumimoji="0" lang="es-CL" sz="1400" b="0" i="1" u="none" strike="noStrike" kern="1200" cap="none" spc="0" normalizeH="0" baseline="0" noProof="0" dirty="0" smtClean="0">
              <a:ln>
                <a:noFill/>
              </a:ln>
              <a:solidFill>
                <a:prstClr val="black"/>
              </a:solidFill>
              <a:effectLst/>
              <a:uLnTx/>
              <a:uFillTx/>
              <a:latin typeface="Gisha"/>
              <a:ea typeface="+mn-ea"/>
              <a:cs typeface="+mn-cs"/>
            </a:endParaRPr>
          </a:p>
        </p:txBody>
      </p:sp>
      <p:pic>
        <p:nvPicPr>
          <p:cNvPr id="5" name="Imagen 4"/>
          <p:cNvPicPr>
            <a:picLocks noChangeAspect="1"/>
          </p:cNvPicPr>
          <p:nvPr/>
        </p:nvPicPr>
        <p:blipFill>
          <a:blip r:embed="rId3"/>
          <a:stretch>
            <a:fillRect/>
          </a:stretch>
        </p:blipFill>
        <p:spPr>
          <a:xfrm>
            <a:off x="6539990" y="5396978"/>
            <a:ext cx="2126339" cy="1594754"/>
          </a:xfrm>
          <a:prstGeom prst="rect">
            <a:avLst/>
          </a:prstGeom>
        </p:spPr>
      </p:pic>
    </p:spTree>
    <p:extLst>
      <p:ext uri="{BB962C8B-B14F-4D97-AF65-F5344CB8AC3E}">
        <p14:creationId xmlns:p14="http://schemas.microsoft.com/office/powerpoint/2010/main" val="983061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092" y="267546"/>
            <a:ext cx="10772775" cy="649998"/>
          </a:xfrm>
        </p:spPr>
        <p:txBody>
          <a:bodyPr>
            <a:normAutofit/>
          </a:bodyPr>
          <a:lstStyle/>
          <a:p>
            <a:r>
              <a:rPr lang="es-CL" sz="3600" dirty="0" smtClean="0">
                <a:solidFill>
                  <a:schemeClr val="accent1"/>
                </a:solidFill>
              </a:rPr>
              <a:t>Consideraciones de los Sindicatos</a:t>
            </a:r>
            <a:endParaRPr lang="es-CL" sz="3600" dirty="0">
              <a:solidFill>
                <a:schemeClr val="accent1"/>
              </a:solidFill>
            </a:endParaRPr>
          </a:p>
        </p:txBody>
      </p:sp>
      <p:graphicFrame>
        <p:nvGraphicFramePr>
          <p:cNvPr id="3" name="Diagrama 2"/>
          <p:cNvGraphicFramePr/>
          <p:nvPr>
            <p:extLst>
              <p:ext uri="{D42A27DB-BD31-4B8C-83A1-F6EECF244321}">
                <p14:modId xmlns:p14="http://schemas.microsoft.com/office/powerpoint/2010/main" val="3768453866"/>
              </p:ext>
            </p:extLst>
          </p:nvPr>
        </p:nvGraphicFramePr>
        <p:xfrm>
          <a:off x="2293257" y="117565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195943" y="3346133"/>
            <a:ext cx="178961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200" b="0" i="0" u="none" strike="noStrike" kern="1200" cap="none" spc="0" normalizeH="0" baseline="0" noProof="0" dirty="0" smtClean="0">
                <a:ln>
                  <a:noFill/>
                </a:ln>
                <a:solidFill>
                  <a:srgbClr val="E84010"/>
                </a:solidFill>
                <a:effectLst/>
                <a:uLnTx/>
                <a:uFillTx/>
                <a:latin typeface="Gisha"/>
                <a:ea typeface="+mn-ea"/>
                <a:cs typeface="+mn-cs"/>
              </a:rPr>
              <a:t>Factores Externos</a:t>
            </a:r>
          </a:p>
        </p:txBody>
      </p:sp>
      <p:sp>
        <p:nvSpPr>
          <p:cNvPr id="6" name="CuadroTexto 5"/>
          <p:cNvSpPr txBox="1"/>
          <p:nvPr/>
        </p:nvSpPr>
        <p:spPr>
          <a:xfrm>
            <a:off x="10421257" y="3346133"/>
            <a:ext cx="178961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200" b="0" i="0" u="none" strike="noStrike" kern="1200" cap="none" spc="0" normalizeH="0" baseline="0" noProof="0" dirty="0" smtClean="0">
                <a:ln>
                  <a:noFill/>
                </a:ln>
                <a:solidFill>
                  <a:srgbClr val="E84010"/>
                </a:solidFill>
                <a:effectLst/>
                <a:uLnTx/>
                <a:uFillTx/>
                <a:latin typeface="Gisha"/>
                <a:ea typeface="+mn-ea"/>
                <a:cs typeface="+mn-cs"/>
              </a:rPr>
              <a:t>Factores Internos</a:t>
            </a:r>
          </a:p>
        </p:txBody>
      </p:sp>
    </p:spTree>
    <p:extLst>
      <p:ext uri="{BB962C8B-B14F-4D97-AF65-F5344CB8AC3E}">
        <p14:creationId xmlns:p14="http://schemas.microsoft.com/office/powerpoint/2010/main" val="2745667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049" y="6396699"/>
            <a:ext cx="10780776" cy="286378"/>
          </a:xfrm>
        </p:spPr>
        <p:txBody>
          <a:bodyPr>
            <a:normAutofit fontScale="90000"/>
          </a:bodyPr>
          <a:lstStyle/>
          <a:p>
            <a:r>
              <a:rPr lang="es-CL" sz="1600" dirty="0" smtClean="0">
                <a:solidFill>
                  <a:schemeClr val="tx1">
                    <a:lumMod val="50000"/>
                  </a:schemeClr>
                </a:solidFill>
              </a:rPr>
              <a:t>Fuente: “El </a:t>
            </a:r>
            <a:r>
              <a:rPr lang="es-CL" sz="1600" dirty="0">
                <a:solidFill>
                  <a:schemeClr val="tx1">
                    <a:lumMod val="50000"/>
                  </a:schemeClr>
                </a:solidFill>
              </a:rPr>
              <a:t>poder sindical en la economía mundial: claves de lectura para su </a:t>
            </a:r>
            <a:r>
              <a:rPr lang="es-CL" sz="1600" dirty="0" smtClean="0">
                <a:solidFill>
                  <a:schemeClr val="tx1">
                    <a:lumMod val="50000"/>
                  </a:schemeClr>
                </a:solidFill>
              </a:rPr>
              <a:t>renovación*”Christian </a:t>
            </a:r>
            <a:r>
              <a:rPr lang="es-CL" sz="1600" dirty="0" err="1">
                <a:solidFill>
                  <a:schemeClr val="tx1">
                    <a:lumMod val="50000"/>
                  </a:schemeClr>
                </a:solidFill>
              </a:rPr>
              <a:t>Levesque</a:t>
            </a:r>
            <a:r>
              <a:rPr lang="es-CL" sz="1600" dirty="0">
                <a:solidFill>
                  <a:schemeClr val="tx1">
                    <a:lumMod val="50000"/>
                  </a:schemeClr>
                </a:solidFill>
              </a:rPr>
              <a:t> - </a:t>
            </a:r>
            <a:r>
              <a:rPr lang="es-CL" sz="1600" dirty="0" err="1">
                <a:solidFill>
                  <a:schemeClr val="tx1">
                    <a:lumMod val="50000"/>
                  </a:schemeClr>
                </a:solidFill>
              </a:rPr>
              <a:t>Gregor</a:t>
            </a:r>
            <a:r>
              <a:rPr lang="es-CL" sz="1600" dirty="0">
                <a:solidFill>
                  <a:schemeClr val="tx1">
                    <a:lumMod val="50000"/>
                  </a:schemeClr>
                </a:solidFill>
              </a:rPr>
              <a:t> </a:t>
            </a:r>
            <a:r>
              <a:rPr lang="es-CL" sz="1600" dirty="0" smtClean="0">
                <a:solidFill>
                  <a:schemeClr val="tx1">
                    <a:lumMod val="50000"/>
                  </a:schemeClr>
                </a:solidFill>
              </a:rPr>
              <a:t>Murray</a:t>
            </a:r>
            <a:endParaRPr lang="es-CL" sz="1600" dirty="0">
              <a:solidFill>
                <a:schemeClr val="tx1">
                  <a:lumMod val="50000"/>
                </a:schemeClr>
              </a:solidFill>
            </a:endParaRPr>
          </a:p>
        </p:txBody>
      </p:sp>
      <p:pic>
        <p:nvPicPr>
          <p:cNvPr id="3" name="Imagen 2"/>
          <p:cNvPicPr>
            <a:picLocks noChangeAspect="1"/>
          </p:cNvPicPr>
          <p:nvPr/>
        </p:nvPicPr>
        <p:blipFill>
          <a:blip r:embed="rId3"/>
          <a:stretch>
            <a:fillRect/>
          </a:stretch>
        </p:blipFill>
        <p:spPr>
          <a:xfrm>
            <a:off x="1167509" y="248194"/>
            <a:ext cx="10027359" cy="5904411"/>
          </a:xfrm>
          <a:prstGeom prst="rect">
            <a:avLst/>
          </a:prstGeom>
        </p:spPr>
      </p:pic>
    </p:spTree>
    <p:extLst>
      <p:ext uri="{BB962C8B-B14F-4D97-AF65-F5344CB8AC3E}">
        <p14:creationId xmlns:p14="http://schemas.microsoft.com/office/powerpoint/2010/main" val="1059966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762344"/>
          </a:xfrm>
        </p:spPr>
        <p:txBody>
          <a:bodyPr/>
          <a:lstStyle/>
          <a:p>
            <a:r>
              <a:rPr lang="es-CL" sz="6600" dirty="0"/>
              <a:t>4</a:t>
            </a:r>
            <a:r>
              <a:rPr lang="es-CL" sz="6600" dirty="0" smtClean="0"/>
              <a:t>. Negociación Colectiva: distribución de derechos</a:t>
            </a:r>
            <a:endParaRPr lang="es-CL" sz="6600" dirty="0"/>
          </a:p>
        </p:txBody>
      </p:sp>
      <p:pic>
        <p:nvPicPr>
          <p:cNvPr id="4" name="Picture 3"/>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7509"/>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303904" y="5419414"/>
            <a:ext cx="2364288" cy="1033982"/>
          </a:xfrm>
          <a:prstGeom prst="rect">
            <a:avLst/>
          </a:prstGeom>
        </p:spPr>
      </p:pic>
    </p:spTree>
    <p:extLst>
      <p:ext uri="{BB962C8B-B14F-4D97-AF65-F5344CB8AC3E}">
        <p14:creationId xmlns:p14="http://schemas.microsoft.com/office/powerpoint/2010/main" val="37083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100687"/>
            <a:ext cx="10780776" cy="931279"/>
          </a:xfrm>
        </p:spPr>
        <p:txBody>
          <a:bodyPr>
            <a:normAutofit/>
          </a:bodyPr>
          <a:lstStyle/>
          <a:p>
            <a:r>
              <a:rPr lang="es-CL" sz="4800" dirty="0" smtClean="0">
                <a:solidFill>
                  <a:schemeClr val="accent1"/>
                </a:solidFill>
              </a:rPr>
              <a:t>¿Qué es la libertad sindical?</a:t>
            </a:r>
            <a:endParaRPr lang="es-CL" sz="4800" dirty="0">
              <a:solidFill>
                <a:schemeClr val="accent1"/>
              </a:solidFill>
            </a:endParaRPr>
          </a:p>
        </p:txBody>
      </p:sp>
      <p:graphicFrame>
        <p:nvGraphicFramePr>
          <p:cNvPr id="4" name="Diagrama 3"/>
          <p:cNvGraphicFramePr/>
          <p:nvPr>
            <p:extLst/>
          </p:nvPr>
        </p:nvGraphicFramePr>
        <p:xfrm>
          <a:off x="-1103086" y="125645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6335486" y="1288130"/>
            <a:ext cx="5486400" cy="56323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Son elementos interdependientes, son necesarios todos para que la libertad sindical se pueda ejercer.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Se reconoce el </a:t>
            </a:r>
            <a:r>
              <a:rPr kumimoji="0" lang="es-CL" sz="1800" b="1" i="0" u="none" strike="noStrike" kern="1200" cap="none" spc="0" normalizeH="0" baseline="0" noProof="0" dirty="0" smtClean="0">
                <a:ln>
                  <a:noFill/>
                </a:ln>
                <a:solidFill>
                  <a:prstClr val="black"/>
                </a:solidFill>
                <a:effectLst/>
                <a:uLnTx/>
                <a:uFillTx/>
                <a:latin typeface="Gisha"/>
                <a:ea typeface="+mn-ea"/>
                <a:cs typeface="+mn-cs"/>
              </a:rPr>
              <a:t>desequilibrio de poderes</a:t>
            </a:r>
            <a:r>
              <a:rPr kumimoji="0" lang="es-CL" sz="1800" b="0" i="0" u="none" strike="noStrike" kern="1200" cap="none" spc="0" normalizeH="0" baseline="0" noProof="0" dirty="0" smtClean="0">
                <a:ln>
                  <a:noFill/>
                </a:ln>
                <a:solidFill>
                  <a:prstClr val="black"/>
                </a:solidFill>
                <a:effectLst/>
                <a:uLnTx/>
                <a:uFillTx/>
                <a:latin typeface="Gisha"/>
                <a:ea typeface="+mn-ea"/>
                <a:cs typeface="+mn-cs"/>
              </a:rPr>
              <a:t> entre empleados y empleador. Se busca nivelar el poder negociador entre las partes.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1" i="0" u="none" strike="noStrike" kern="1200" cap="none" spc="0" normalizeH="0" baseline="0" noProof="0" dirty="0" smtClean="0">
                <a:ln>
                  <a:noFill/>
                </a:ln>
                <a:solidFill>
                  <a:prstClr val="black"/>
                </a:solidFill>
                <a:effectLst/>
                <a:uLnTx/>
                <a:uFillTx/>
                <a:latin typeface="Gisha"/>
                <a:ea typeface="+mn-ea"/>
                <a:cs typeface="+mn-cs"/>
              </a:rPr>
              <a:t>Sindicalización: </a:t>
            </a:r>
            <a:r>
              <a:rPr kumimoji="0" lang="es-CL" sz="1800" b="0" i="0" u="none" strike="noStrike" kern="1200" cap="none" spc="0" normalizeH="0" baseline="0" noProof="0" dirty="0" smtClean="0">
                <a:ln>
                  <a:noFill/>
                </a:ln>
                <a:solidFill>
                  <a:prstClr val="black"/>
                </a:solidFill>
                <a:effectLst/>
                <a:uLnTx/>
                <a:uFillTx/>
                <a:latin typeface="Gisha"/>
                <a:ea typeface="+mn-ea"/>
                <a:cs typeface="+mn-cs"/>
              </a:rPr>
              <a:t>Libertad de asociación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black"/>
                </a:solidFill>
                <a:effectLst/>
                <a:uLnTx/>
                <a:uFillTx/>
                <a:latin typeface="Gisha"/>
                <a:ea typeface="+mn-ea"/>
                <a:cs typeface="+mn-cs"/>
              </a:rPr>
              <a:t> </a:t>
            </a:r>
            <a:r>
              <a:rPr kumimoji="0" lang="es-CL" sz="1800" b="1" i="0" u="none" strike="noStrike" kern="1200" cap="none" spc="0" normalizeH="0" baseline="0" noProof="0" dirty="0" smtClean="0">
                <a:ln>
                  <a:noFill/>
                </a:ln>
                <a:solidFill>
                  <a:prstClr val="black"/>
                </a:solidFill>
                <a:effectLst/>
                <a:uLnTx/>
                <a:uFillTx/>
                <a:latin typeface="Gisha"/>
                <a:ea typeface="+mn-ea"/>
                <a:cs typeface="+mn-cs"/>
              </a:rPr>
              <a:t>Negociación Colectiva: </a:t>
            </a:r>
            <a:r>
              <a:rPr kumimoji="0" lang="es-CL" sz="1800" b="0" i="0" u="none" strike="noStrike" kern="1200" cap="none" spc="0" normalizeH="0" baseline="0" noProof="0" dirty="0" smtClean="0">
                <a:ln>
                  <a:noFill/>
                </a:ln>
                <a:solidFill>
                  <a:prstClr val="black"/>
                </a:solidFill>
                <a:effectLst/>
                <a:uLnTx/>
                <a:uFillTx/>
                <a:latin typeface="Gisha"/>
                <a:ea typeface="+mn-ea"/>
                <a:cs typeface="+mn-cs"/>
              </a:rPr>
              <a:t>instrumento </a:t>
            </a:r>
            <a:r>
              <a:rPr kumimoji="0" lang="es-CL" sz="1800" b="0" i="0" u="none" strike="noStrike" kern="1200" cap="none" spc="0" normalizeH="0" baseline="0" noProof="0" dirty="0">
                <a:ln>
                  <a:noFill/>
                </a:ln>
                <a:solidFill>
                  <a:prstClr val="black"/>
                </a:solidFill>
                <a:effectLst/>
                <a:uLnTx/>
                <a:uFillTx/>
                <a:latin typeface="Gisha"/>
                <a:ea typeface="+mn-ea"/>
                <a:cs typeface="+mn-cs"/>
              </a:rPr>
              <a:t>potente para lograr un compromiso entre los empleadores y los trabajadores con objeto de atender las preocupaciones económicas y sociales.</a:t>
            </a:r>
            <a:endParaRPr kumimoji="0" lang="es-CL" sz="1800" b="0" i="0" u="none" strike="noStrike" kern="1200" cap="none" spc="0" normalizeH="0" baseline="0" noProof="0" dirty="0" smtClean="0">
              <a:ln>
                <a:noFill/>
              </a:ln>
              <a:solidFill>
                <a:prstClr val="black"/>
              </a:solidFill>
              <a:effectLst/>
              <a:uLnTx/>
              <a:uFillTx/>
              <a:latin typeface="Gish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1" i="0" u="none" strike="noStrike" kern="1200" cap="none" spc="0" normalizeH="0" baseline="0" noProof="0" dirty="0" smtClean="0">
                <a:ln>
                  <a:noFill/>
                </a:ln>
                <a:solidFill>
                  <a:prstClr val="black"/>
                </a:solidFill>
                <a:effectLst/>
                <a:uLnTx/>
                <a:uFillTx/>
                <a:latin typeface="Gisha"/>
                <a:ea typeface="+mn-ea"/>
                <a:cs typeface="+mn-cs"/>
              </a:rPr>
              <a:t>La huelga</a:t>
            </a:r>
            <a:r>
              <a:rPr kumimoji="0" lang="es-CL" sz="1800" b="0" i="0" u="none" strike="noStrike" kern="1200" cap="none" spc="0" normalizeH="0" baseline="0" noProof="0" dirty="0" smtClean="0">
                <a:ln>
                  <a:noFill/>
                </a:ln>
                <a:solidFill>
                  <a:prstClr val="black"/>
                </a:solidFill>
                <a:effectLst/>
                <a:uLnTx/>
                <a:uFillTx/>
                <a:latin typeface="Gisha"/>
                <a:ea typeface="+mn-ea"/>
                <a:cs typeface="+mn-cs"/>
              </a:rPr>
              <a:t>: la principal herramienta para garantizar los derechos de los/as trabajadores/as, más que procesos judiciales o leyes.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La libertad sindical es considerado un derecho fundamental para los seres humanos, el estado  tiene el deber de resguardarlo.</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black"/>
              </a:solidFill>
              <a:effectLst/>
              <a:uLnTx/>
              <a:uFillTx/>
              <a:latin typeface="Gisha"/>
              <a:ea typeface="+mn-ea"/>
              <a:cs typeface="+mn-cs"/>
            </a:endParaRPr>
          </a:p>
        </p:txBody>
      </p:sp>
    </p:spTree>
    <p:extLst>
      <p:ext uri="{BB962C8B-B14F-4D97-AF65-F5344CB8AC3E}">
        <p14:creationId xmlns:p14="http://schemas.microsoft.com/office/powerpoint/2010/main" val="4067171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100687"/>
            <a:ext cx="10780776" cy="931279"/>
          </a:xfrm>
        </p:spPr>
        <p:txBody>
          <a:bodyPr>
            <a:normAutofit/>
          </a:bodyPr>
          <a:lstStyle/>
          <a:p>
            <a:r>
              <a:rPr lang="es-CL" sz="4800" dirty="0" smtClean="0">
                <a:solidFill>
                  <a:schemeClr val="accent1"/>
                </a:solidFill>
              </a:rPr>
              <a:t>Mujeres y acción sindical</a:t>
            </a:r>
            <a:endParaRPr lang="es-CL" sz="4800" dirty="0">
              <a:solidFill>
                <a:schemeClr val="accent1"/>
              </a:solidFill>
            </a:endParaRPr>
          </a:p>
        </p:txBody>
      </p:sp>
      <p:sp>
        <p:nvSpPr>
          <p:cNvPr id="3" name="CuadroTexto 2"/>
          <p:cNvSpPr txBox="1"/>
          <p:nvPr/>
        </p:nvSpPr>
        <p:spPr>
          <a:xfrm>
            <a:off x="603504" y="1225689"/>
            <a:ext cx="10780776" cy="5078313"/>
          </a:xfrm>
          <a:prstGeom prst="rect">
            <a:avLst/>
          </a:prstGeom>
          <a:noFill/>
        </p:spPr>
        <p:txBody>
          <a:bodyPr wrap="square" rtlCol="0">
            <a:spAutoFit/>
          </a:bodyPr>
          <a:lstStyle/>
          <a:p>
            <a:pPr marL="285750" lvl="0" indent="-285750" algn="just">
              <a:buFont typeface="Arial" panose="020B0604020202020204" pitchFamily="34" charset="0"/>
              <a:buChar char="•"/>
              <a:defRPr/>
            </a:pPr>
            <a:r>
              <a:rPr lang="es-CL" dirty="0" smtClean="0">
                <a:solidFill>
                  <a:schemeClr val="bg1"/>
                </a:solidFill>
              </a:rPr>
              <a:t>En </a:t>
            </a:r>
            <a:r>
              <a:rPr lang="es-CL" dirty="0">
                <a:solidFill>
                  <a:schemeClr val="bg1"/>
                </a:solidFill>
              </a:rPr>
              <a:t>Chile, la tasa de sindicalización de las mujeres </a:t>
            </a:r>
            <a:r>
              <a:rPr lang="es-CL" b="1" dirty="0">
                <a:solidFill>
                  <a:schemeClr val="bg1"/>
                </a:solidFill>
              </a:rPr>
              <a:t>pasó de un 8,2% en </a:t>
            </a:r>
            <a:r>
              <a:rPr lang="es-CL" b="1" dirty="0" smtClean="0">
                <a:solidFill>
                  <a:schemeClr val="bg1"/>
                </a:solidFill>
              </a:rPr>
              <a:t>2002 a </a:t>
            </a:r>
            <a:r>
              <a:rPr lang="es-CL" b="1" dirty="0">
                <a:solidFill>
                  <a:schemeClr val="bg1"/>
                </a:solidFill>
              </a:rPr>
              <a:t>un </a:t>
            </a:r>
            <a:r>
              <a:rPr lang="es-CL" b="1" dirty="0" smtClean="0">
                <a:solidFill>
                  <a:schemeClr val="bg1"/>
                </a:solidFill>
              </a:rPr>
              <a:t>13% </a:t>
            </a:r>
            <a:r>
              <a:rPr lang="es-CL" b="1" dirty="0">
                <a:solidFill>
                  <a:schemeClr val="bg1"/>
                </a:solidFill>
              </a:rPr>
              <a:t>en </a:t>
            </a:r>
            <a:r>
              <a:rPr lang="es-CL" b="1" dirty="0" smtClean="0">
                <a:solidFill>
                  <a:schemeClr val="bg1"/>
                </a:solidFill>
              </a:rPr>
              <a:t>2017, </a:t>
            </a:r>
            <a:r>
              <a:rPr lang="es-CL" b="1" dirty="0">
                <a:solidFill>
                  <a:schemeClr val="bg1"/>
                </a:solidFill>
              </a:rPr>
              <a:t>en la actualidad son casi 330.000 trabajadoras </a:t>
            </a:r>
            <a:r>
              <a:rPr lang="es-CL" b="1" dirty="0" smtClean="0">
                <a:solidFill>
                  <a:schemeClr val="bg1"/>
                </a:solidFill>
              </a:rPr>
              <a:t>las que </a:t>
            </a:r>
            <a:r>
              <a:rPr lang="es-CL" b="1" dirty="0">
                <a:solidFill>
                  <a:schemeClr val="bg1"/>
                </a:solidFill>
              </a:rPr>
              <a:t>se encuentran afiliadas a alguna organización sindical.</a:t>
            </a:r>
            <a:r>
              <a:rPr lang="es-CL" dirty="0">
                <a:solidFill>
                  <a:schemeClr val="bg1"/>
                </a:solidFill>
              </a:rPr>
              <a:t> El </a:t>
            </a:r>
            <a:r>
              <a:rPr lang="es-CL" dirty="0" smtClean="0">
                <a:solidFill>
                  <a:schemeClr val="bg1"/>
                </a:solidFill>
              </a:rPr>
              <a:t>incremento experimentado </a:t>
            </a:r>
            <a:r>
              <a:rPr lang="es-CL" dirty="0">
                <a:solidFill>
                  <a:schemeClr val="bg1"/>
                </a:solidFill>
              </a:rPr>
              <a:t>por la sindicalización femenina es casi el doble del </a:t>
            </a:r>
            <a:r>
              <a:rPr lang="es-CL" dirty="0" smtClean="0">
                <a:solidFill>
                  <a:schemeClr val="bg1"/>
                </a:solidFill>
              </a:rPr>
              <a:t>aumento de </a:t>
            </a:r>
            <a:r>
              <a:rPr lang="es-CL" dirty="0">
                <a:solidFill>
                  <a:schemeClr val="bg1"/>
                </a:solidFill>
              </a:rPr>
              <a:t>la </a:t>
            </a:r>
            <a:r>
              <a:rPr lang="es-CL" dirty="0" smtClean="0">
                <a:solidFill>
                  <a:schemeClr val="bg1"/>
                </a:solidFill>
              </a:rPr>
              <a:t>masculina ¿por qué si ha aumentando el número de mujeres trabajadoras, aún no se reflejan sus demandas en los contratos colectivos?</a:t>
            </a:r>
          </a:p>
          <a:p>
            <a:pPr marL="285750" lvl="0" indent="-285750" algn="just">
              <a:buFont typeface="Arial" panose="020B0604020202020204" pitchFamily="34" charset="0"/>
              <a:buChar char="•"/>
              <a:defRPr/>
            </a:pPr>
            <a:endParaRPr lang="es-CL" dirty="0" smtClean="0">
              <a:solidFill>
                <a:schemeClr val="bg1"/>
              </a:solidFill>
            </a:endParaRPr>
          </a:p>
          <a:p>
            <a:pPr marL="285750" lvl="0" indent="-285750" algn="just">
              <a:buFont typeface="Arial" panose="020B0604020202020204" pitchFamily="34" charset="0"/>
              <a:buChar char="•"/>
              <a:defRPr/>
            </a:pPr>
            <a:r>
              <a:rPr lang="es-CL" b="1" dirty="0" err="1" smtClean="0">
                <a:solidFill>
                  <a:schemeClr val="bg1"/>
                </a:solidFill>
              </a:rPr>
              <a:t>Subrepresentación</a:t>
            </a:r>
            <a:r>
              <a:rPr lang="es-CL" b="1" dirty="0" smtClean="0">
                <a:solidFill>
                  <a:schemeClr val="bg1"/>
                </a:solidFill>
              </a:rPr>
              <a:t>: </a:t>
            </a:r>
            <a:r>
              <a:rPr lang="es-CL" dirty="0" smtClean="0">
                <a:solidFill>
                  <a:schemeClr val="bg1"/>
                </a:solidFill>
              </a:rPr>
              <a:t>se </a:t>
            </a:r>
            <a:r>
              <a:rPr lang="es-CL" dirty="0">
                <a:solidFill>
                  <a:schemeClr val="bg1"/>
                </a:solidFill>
              </a:rPr>
              <a:t>da tanto en la afiliación como en la escasa participación en la propia </a:t>
            </a:r>
            <a:r>
              <a:rPr lang="es-CL" dirty="0" smtClean="0">
                <a:solidFill>
                  <a:schemeClr val="bg1"/>
                </a:solidFill>
              </a:rPr>
              <a:t>estructura  organizativa </a:t>
            </a:r>
            <a:r>
              <a:rPr lang="es-CL" dirty="0">
                <a:solidFill>
                  <a:schemeClr val="bg1"/>
                </a:solidFill>
              </a:rPr>
              <a:t>(</a:t>
            </a:r>
            <a:r>
              <a:rPr lang="es-CL" dirty="0" err="1">
                <a:solidFill>
                  <a:schemeClr val="bg1"/>
                </a:solidFill>
              </a:rPr>
              <a:t>Munro</a:t>
            </a:r>
            <a:r>
              <a:rPr lang="es-CL" dirty="0">
                <a:solidFill>
                  <a:schemeClr val="bg1"/>
                </a:solidFill>
              </a:rPr>
              <a:t> 1999), siendo esto último particularmente notable en los </a:t>
            </a:r>
            <a:r>
              <a:rPr lang="es-CL" dirty="0" smtClean="0">
                <a:solidFill>
                  <a:schemeClr val="bg1"/>
                </a:solidFill>
              </a:rPr>
              <a:t>ámbitos de </a:t>
            </a:r>
            <a:r>
              <a:rPr lang="es-CL" dirty="0">
                <a:solidFill>
                  <a:schemeClr val="bg1"/>
                </a:solidFill>
              </a:rPr>
              <a:t>máximo poder y decisión, incluso en aquellas federaciones o empresas </a:t>
            </a:r>
            <a:r>
              <a:rPr lang="es-CL" dirty="0" smtClean="0">
                <a:solidFill>
                  <a:schemeClr val="bg1"/>
                </a:solidFill>
              </a:rPr>
              <a:t>donde la </a:t>
            </a:r>
            <a:r>
              <a:rPr lang="es-CL" dirty="0">
                <a:solidFill>
                  <a:schemeClr val="bg1"/>
                </a:solidFill>
              </a:rPr>
              <a:t>feminización del empleo es </a:t>
            </a:r>
            <a:r>
              <a:rPr lang="es-CL" dirty="0" smtClean="0">
                <a:solidFill>
                  <a:schemeClr val="bg1"/>
                </a:solidFill>
              </a:rPr>
              <a:t>mayoritaria</a:t>
            </a:r>
          </a:p>
          <a:p>
            <a:pPr lvl="0" algn="just">
              <a:defRPr/>
            </a:pPr>
            <a:endParaRPr lang="es-CL" dirty="0" smtClean="0">
              <a:solidFill>
                <a:schemeClr val="bg1"/>
              </a:solidFill>
            </a:endParaRPr>
          </a:p>
          <a:p>
            <a:pPr marL="285750" lvl="0" indent="-285750" algn="just">
              <a:buFont typeface="Arial" panose="020B0604020202020204" pitchFamily="34" charset="0"/>
              <a:buChar char="•"/>
              <a:defRPr/>
            </a:pPr>
            <a:r>
              <a:rPr lang="es-CL" b="1" dirty="0" smtClean="0">
                <a:solidFill>
                  <a:schemeClr val="bg1"/>
                </a:solidFill>
              </a:rPr>
              <a:t>Precarización laboral acentuada</a:t>
            </a:r>
            <a:r>
              <a:rPr lang="es-CL" dirty="0" smtClean="0">
                <a:solidFill>
                  <a:schemeClr val="bg1"/>
                </a:solidFill>
              </a:rPr>
              <a:t>: las mujeres acceden a trabajas más endebles, </a:t>
            </a:r>
            <a:r>
              <a:rPr lang="es-CL" dirty="0">
                <a:solidFill>
                  <a:schemeClr val="bg1"/>
                </a:solidFill>
              </a:rPr>
              <a:t>lo que les supone empleos precarios, bajos salarios, temporalidad, tiempo parcial e informalidad (</a:t>
            </a:r>
            <a:r>
              <a:rPr lang="es-CL" dirty="0" err="1">
                <a:solidFill>
                  <a:schemeClr val="bg1"/>
                </a:solidFill>
              </a:rPr>
              <a:t>Torns</a:t>
            </a:r>
            <a:r>
              <a:rPr lang="es-CL" dirty="0">
                <a:solidFill>
                  <a:schemeClr val="bg1"/>
                </a:solidFill>
              </a:rPr>
              <a:t> 2011). Situación que, tal como recuerda Blanco (2004), redunda en las posibilidades de llevar a cabo acción sindical alguna, pudiendo significar que la lucha sindical conduzca a la pérdida del puesto de trabajo. O que en sectores de actividad muy feminizados, como el pequeño comercio, los servicios personales, el servicio doméstico, etc., las posibilidades de afiliarse y actuar colectivamente tropiecen con mayores trabas (Mendoza 1998; </a:t>
            </a:r>
            <a:r>
              <a:rPr lang="es-CL" dirty="0" err="1">
                <a:solidFill>
                  <a:schemeClr val="bg1"/>
                </a:solidFill>
              </a:rPr>
              <a:t>Munro</a:t>
            </a:r>
            <a:r>
              <a:rPr lang="es-CL" dirty="0">
                <a:solidFill>
                  <a:schemeClr val="bg1"/>
                </a:solidFill>
              </a:rPr>
              <a:t> 1999 y 2001; Ardura; Silvera 2001; Le </a:t>
            </a:r>
            <a:r>
              <a:rPr lang="es-CL" dirty="0" err="1">
                <a:solidFill>
                  <a:schemeClr val="bg1"/>
                </a:solidFill>
              </a:rPr>
              <a:t>Quentrec</a:t>
            </a:r>
            <a:r>
              <a:rPr lang="es-CL" dirty="0">
                <a:solidFill>
                  <a:schemeClr val="bg1"/>
                </a:solidFill>
              </a:rPr>
              <a:t>; </a:t>
            </a:r>
            <a:r>
              <a:rPr lang="es-CL" dirty="0" err="1">
                <a:solidFill>
                  <a:schemeClr val="bg1"/>
                </a:solidFill>
              </a:rPr>
              <a:t>Rieu</a:t>
            </a:r>
            <a:r>
              <a:rPr lang="es-CL" dirty="0">
                <a:solidFill>
                  <a:schemeClr val="bg1"/>
                </a:solidFill>
              </a:rPr>
              <a:t> </a:t>
            </a:r>
            <a:r>
              <a:rPr lang="es-CL" dirty="0" smtClean="0">
                <a:solidFill>
                  <a:schemeClr val="bg1"/>
                </a:solidFill>
              </a:rPr>
              <a:t>2002</a:t>
            </a:r>
            <a:r>
              <a:rPr lang="es-CL" dirty="0">
                <a:solidFill>
                  <a:schemeClr val="bg1"/>
                </a:solidFill>
              </a:rPr>
              <a:t>)</a:t>
            </a:r>
            <a:endParaRPr kumimoji="0" lang="es-CL" sz="1800" b="0" i="0" u="none" strike="noStrike" kern="1200" cap="none" spc="0" normalizeH="0" baseline="0" noProof="0" dirty="0">
              <a:ln>
                <a:noFill/>
              </a:ln>
              <a:solidFill>
                <a:schemeClr val="bg1"/>
              </a:solidFill>
              <a:effectLst/>
              <a:uLnTx/>
              <a:uFillTx/>
              <a:latin typeface="Gisha"/>
            </a:endParaRPr>
          </a:p>
        </p:txBody>
      </p:sp>
    </p:spTree>
    <p:extLst>
      <p:ext uri="{BB962C8B-B14F-4D97-AF65-F5344CB8AC3E}">
        <p14:creationId xmlns:p14="http://schemas.microsoft.com/office/powerpoint/2010/main" val="3922816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100687"/>
            <a:ext cx="10780776" cy="931279"/>
          </a:xfrm>
        </p:spPr>
        <p:txBody>
          <a:bodyPr>
            <a:normAutofit/>
          </a:bodyPr>
          <a:lstStyle/>
          <a:p>
            <a:r>
              <a:rPr lang="es-CL" sz="4800" dirty="0" smtClean="0">
                <a:solidFill>
                  <a:schemeClr val="accent1"/>
                </a:solidFill>
              </a:rPr>
              <a:t>Mujeres y acción sindical</a:t>
            </a:r>
            <a:endParaRPr lang="es-CL" sz="4800" dirty="0">
              <a:solidFill>
                <a:schemeClr val="accent1"/>
              </a:solidFill>
            </a:endParaRPr>
          </a:p>
        </p:txBody>
      </p:sp>
      <p:sp>
        <p:nvSpPr>
          <p:cNvPr id="3" name="CuadroTexto 2"/>
          <p:cNvSpPr txBox="1"/>
          <p:nvPr/>
        </p:nvSpPr>
        <p:spPr>
          <a:xfrm>
            <a:off x="603504" y="1023922"/>
            <a:ext cx="10780776" cy="3970318"/>
          </a:xfrm>
          <a:prstGeom prst="rect">
            <a:avLst/>
          </a:prstGeom>
          <a:noFill/>
        </p:spPr>
        <p:txBody>
          <a:bodyPr wrap="square" rtlCol="0">
            <a:spAutoFit/>
          </a:bodyPr>
          <a:lstStyle/>
          <a:p>
            <a:pPr marL="285750" lvl="0" indent="-285750" algn="just">
              <a:buFontTx/>
              <a:buChar char="-"/>
              <a:defRPr/>
            </a:pPr>
            <a:r>
              <a:rPr lang="es-CL" b="1" dirty="0" smtClean="0">
                <a:solidFill>
                  <a:schemeClr val="bg1"/>
                </a:solidFill>
              </a:rPr>
              <a:t>Doble presencia: </a:t>
            </a:r>
            <a:r>
              <a:rPr lang="es-CL" dirty="0" smtClean="0">
                <a:solidFill>
                  <a:schemeClr val="bg1"/>
                </a:solidFill>
              </a:rPr>
              <a:t>Situación </a:t>
            </a:r>
            <a:r>
              <a:rPr lang="es-CL" dirty="0">
                <a:solidFill>
                  <a:schemeClr val="bg1"/>
                </a:solidFill>
              </a:rPr>
              <a:t>que las obliga a asumir, a la vez y de manera simultánea, el tiempo y el trabajo —en el empleo y en el hogar-familia— y les resta tiempo de dedicación a la «militancia» sindical (Mendoza </a:t>
            </a:r>
            <a:r>
              <a:rPr lang="es-CL" dirty="0" smtClean="0">
                <a:solidFill>
                  <a:schemeClr val="bg1"/>
                </a:solidFill>
              </a:rPr>
              <a:t>1998) Algunos </a:t>
            </a:r>
            <a:r>
              <a:rPr lang="es-CL" dirty="0">
                <a:solidFill>
                  <a:schemeClr val="bg1"/>
                </a:solidFill>
              </a:rPr>
              <a:t>balances refieren que es el papel de cuidadoras el que más incide sobre la falta de disponibilidad femenina, precisándose que tal falta de disponibilidad afecta a la participación sindical (Mendoza 1998; </a:t>
            </a:r>
            <a:r>
              <a:rPr lang="es-CL" dirty="0" err="1">
                <a:solidFill>
                  <a:schemeClr val="bg1"/>
                </a:solidFill>
              </a:rPr>
              <a:t>Munro</a:t>
            </a:r>
            <a:r>
              <a:rPr lang="es-CL" dirty="0">
                <a:solidFill>
                  <a:schemeClr val="bg1"/>
                </a:solidFill>
              </a:rPr>
              <a:t> 1999; Ardura; Silvera 2001</a:t>
            </a:r>
            <a:r>
              <a:rPr lang="es-CL" dirty="0" smtClean="0">
                <a:solidFill>
                  <a:schemeClr val="bg1"/>
                </a:solidFill>
              </a:rPr>
              <a:t>).</a:t>
            </a:r>
          </a:p>
          <a:p>
            <a:pPr marL="285750" lvl="0" indent="-285750" algn="just">
              <a:buFontTx/>
              <a:buChar char="-"/>
              <a:defRPr/>
            </a:pPr>
            <a:endParaRPr lang="es-CL" dirty="0" smtClean="0">
              <a:solidFill>
                <a:schemeClr val="bg1"/>
              </a:solidFill>
            </a:endParaRPr>
          </a:p>
          <a:p>
            <a:pPr marL="285750" lvl="0" indent="-285750" algn="just">
              <a:buFontTx/>
              <a:buChar char="-"/>
              <a:defRPr/>
            </a:pPr>
            <a:r>
              <a:rPr lang="es-CL" b="1" dirty="0" smtClean="0">
                <a:solidFill>
                  <a:schemeClr val="bg1"/>
                </a:solidFill>
              </a:rPr>
              <a:t>Organización “Masculina”: </a:t>
            </a:r>
            <a:r>
              <a:rPr lang="es-CL" dirty="0">
                <a:solidFill>
                  <a:schemeClr val="bg1"/>
                </a:solidFill>
              </a:rPr>
              <a:t>S</a:t>
            </a:r>
            <a:r>
              <a:rPr lang="es-CL" dirty="0" smtClean="0">
                <a:solidFill>
                  <a:schemeClr val="bg1"/>
                </a:solidFill>
              </a:rPr>
              <a:t>e </a:t>
            </a:r>
            <a:r>
              <a:rPr lang="es-CL" dirty="0">
                <a:solidFill>
                  <a:schemeClr val="bg1"/>
                </a:solidFill>
              </a:rPr>
              <a:t>rigen por modelos de organización propios de los tiempos de vida masculinos. Es decir, por un régimen de plena disponibilidad en y para el ámbito público (</a:t>
            </a:r>
            <a:r>
              <a:rPr lang="es-CL" dirty="0" err="1">
                <a:solidFill>
                  <a:schemeClr val="bg1"/>
                </a:solidFill>
              </a:rPr>
              <a:t>Munro</a:t>
            </a:r>
            <a:r>
              <a:rPr lang="es-CL" dirty="0">
                <a:solidFill>
                  <a:schemeClr val="bg1"/>
                </a:solidFill>
              </a:rPr>
              <a:t> 1999; Le </a:t>
            </a:r>
            <a:r>
              <a:rPr lang="es-CL" dirty="0" err="1">
                <a:solidFill>
                  <a:schemeClr val="bg1"/>
                </a:solidFill>
              </a:rPr>
              <a:t>Quentrec</a:t>
            </a:r>
            <a:r>
              <a:rPr lang="es-CL" dirty="0">
                <a:solidFill>
                  <a:schemeClr val="bg1"/>
                </a:solidFill>
              </a:rPr>
              <a:t> y </a:t>
            </a:r>
            <a:r>
              <a:rPr lang="es-CL" dirty="0" err="1">
                <a:solidFill>
                  <a:schemeClr val="bg1"/>
                </a:solidFill>
              </a:rPr>
              <a:t>Rieu</a:t>
            </a:r>
            <a:r>
              <a:rPr lang="es-CL" dirty="0">
                <a:solidFill>
                  <a:schemeClr val="bg1"/>
                </a:solidFill>
              </a:rPr>
              <a:t> 2002). Algunas autoras han hecho notar que el modelo de carrera sindical se sigue centrando en un modelo de hegemonía masculina, basada en un estar excesivamente presente en las instituciones. Excesos de presencia que niegan o </a:t>
            </a:r>
            <a:r>
              <a:rPr lang="es-CL" dirty="0" err="1">
                <a:solidFill>
                  <a:schemeClr val="bg1"/>
                </a:solidFill>
              </a:rPr>
              <a:t>invisibilizan</a:t>
            </a:r>
            <a:r>
              <a:rPr lang="es-CL" dirty="0">
                <a:solidFill>
                  <a:schemeClr val="bg1"/>
                </a:solidFill>
              </a:rPr>
              <a:t> otras formas de estar y actuar, más vinculadas a las maneras de vivir en femenino (Guillaume 2007). </a:t>
            </a:r>
            <a:r>
              <a:rPr lang="es-CL" dirty="0" smtClean="0">
                <a:solidFill>
                  <a:schemeClr val="bg1"/>
                </a:solidFill>
              </a:rPr>
              <a:t> Existe, una organización sindical hegemónica masculina.</a:t>
            </a:r>
          </a:p>
          <a:p>
            <a:pPr marL="285750" lvl="0" indent="-285750" algn="just">
              <a:buFontTx/>
              <a:buChar char="-"/>
              <a:defRPr/>
            </a:pPr>
            <a:endParaRPr kumimoji="0" lang="es-CL" sz="1800" b="0" i="0" u="none" strike="noStrike" kern="1200" cap="none" spc="0" normalizeH="0" baseline="0" noProof="0" dirty="0">
              <a:ln>
                <a:noFill/>
              </a:ln>
              <a:solidFill>
                <a:schemeClr val="bg1"/>
              </a:solidFill>
              <a:effectLst/>
              <a:uLnTx/>
              <a:uFillTx/>
              <a:latin typeface="Gisha"/>
            </a:endParaRPr>
          </a:p>
        </p:txBody>
      </p:sp>
      <p:pic>
        <p:nvPicPr>
          <p:cNvPr id="4" name="Imagen 3"/>
          <p:cNvPicPr>
            <a:picLocks noChangeAspect="1"/>
          </p:cNvPicPr>
          <p:nvPr/>
        </p:nvPicPr>
        <p:blipFill>
          <a:blip r:embed="rId3"/>
          <a:stretch>
            <a:fillRect/>
          </a:stretch>
        </p:blipFill>
        <p:spPr>
          <a:xfrm>
            <a:off x="3432412" y="4749208"/>
            <a:ext cx="5725236" cy="1985962"/>
          </a:xfrm>
          <a:prstGeom prst="rect">
            <a:avLst/>
          </a:prstGeom>
        </p:spPr>
      </p:pic>
    </p:spTree>
    <p:extLst>
      <p:ext uri="{BB962C8B-B14F-4D97-AF65-F5344CB8AC3E}">
        <p14:creationId xmlns:p14="http://schemas.microsoft.com/office/powerpoint/2010/main" val="1655822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100687"/>
            <a:ext cx="10780776" cy="931279"/>
          </a:xfrm>
        </p:spPr>
        <p:txBody>
          <a:bodyPr>
            <a:normAutofit/>
          </a:bodyPr>
          <a:lstStyle/>
          <a:p>
            <a:r>
              <a:rPr lang="es-CL" sz="4800" dirty="0" smtClean="0">
                <a:solidFill>
                  <a:schemeClr val="accent1"/>
                </a:solidFill>
              </a:rPr>
              <a:t>Mujeres y liderazgo sindical</a:t>
            </a:r>
            <a:endParaRPr lang="es-CL" sz="4800" dirty="0">
              <a:solidFill>
                <a:schemeClr val="accent1"/>
              </a:solidFill>
            </a:endParaRPr>
          </a:p>
        </p:txBody>
      </p:sp>
      <p:sp>
        <p:nvSpPr>
          <p:cNvPr id="3" name="CuadroTexto 2"/>
          <p:cNvSpPr txBox="1"/>
          <p:nvPr/>
        </p:nvSpPr>
        <p:spPr>
          <a:xfrm>
            <a:off x="603504" y="1031966"/>
            <a:ext cx="10780776" cy="3693319"/>
          </a:xfrm>
          <a:prstGeom prst="rect">
            <a:avLst/>
          </a:prstGeom>
          <a:noFill/>
        </p:spPr>
        <p:txBody>
          <a:bodyPr wrap="square" rtlCol="0">
            <a:spAutoFit/>
          </a:bodyPr>
          <a:lstStyle/>
          <a:p>
            <a:pPr marL="285750" lvl="0" indent="-285750" algn="just">
              <a:buFont typeface="Arial" panose="020B0604020202020204" pitchFamily="34" charset="0"/>
              <a:buChar char="•"/>
              <a:defRPr/>
            </a:pPr>
            <a:r>
              <a:rPr lang="es-CL" dirty="0">
                <a:solidFill>
                  <a:schemeClr val="bg1"/>
                </a:solidFill>
              </a:rPr>
              <a:t>En relación con el tema </a:t>
            </a:r>
            <a:r>
              <a:rPr lang="es-CL" b="1" dirty="0">
                <a:solidFill>
                  <a:schemeClr val="bg1"/>
                </a:solidFill>
              </a:rPr>
              <a:t>del liderazgo sindical las mujeres </a:t>
            </a:r>
            <a:r>
              <a:rPr lang="es-CL" dirty="0">
                <a:solidFill>
                  <a:schemeClr val="bg1"/>
                </a:solidFill>
              </a:rPr>
              <a:t>históricamente han estado </a:t>
            </a:r>
            <a:r>
              <a:rPr lang="es-CL" dirty="0" err="1">
                <a:solidFill>
                  <a:schemeClr val="bg1"/>
                </a:solidFill>
              </a:rPr>
              <a:t>subrepresentadas</a:t>
            </a:r>
            <a:r>
              <a:rPr lang="es-CL" dirty="0">
                <a:solidFill>
                  <a:schemeClr val="bg1"/>
                </a:solidFill>
              </a:rPr>
              <a:t>, sin embargo desde un punto de vista conceptual, en la literatura se habla de las “mujeres símbolo” (“</a:t>
            </a:r>
            <a:r>
              <a:rPr lang="es-CL" dirty="0" err="1">
                <a:solidFill>
                  <a:schemeClr val="bg1"/>
                </a:solidFill>
              </a:rPr>
              <a:t>token</a:t>
            </a:r>
            <a:r>
              <a:rPr lang="es-CL" dirty="0">
                <a:solidFill>
                  <a:schemeClr val="bg1"/>
                </a:solidFill>
              </a:rPr>
              <a:t> </a:t>
            </a:r>
            <a:r>
              <a:rPr lang="es-CL" dirty="0" err="1">
                <a:solidFill>
                  <a:schemeClr val="bg1"/>
                </a:solidFill>
              </a:rPr>
              <a:t>women</a:t>
            </a:r>
            <a:r>
              <a:rPr lang="es-CL" dirty="0">
                <a:solidFill>
                  <a:schemeClr val="bg1"/>
                </a:solidFill>
              </a:rPr>
              <a:t>”), es decir, mujeres que representan una minoría exigua, “mujeres que se hallan solas en un mundo de hombres” (</a:t>
            </a:r>
            <a:r>
              <a:rPr lang="es-CL" dirty="0" err="1">
                <a:solidFill>
                  <a:schemeClr val="bg1"/>
                </a:solidFill>
              </a:rPr>
              <a:t>Osborne</a:t>
            </a:r>
            <a:r>
              <a:rPr lang="es-CL" dirty="0">
                <a:solidFill>
                  <a:schemeClr val="bg1"/>
                </a:solidFill>
              </a:rPr>
              <a:t>, 2005: 172; </a:t>
            </a:r>
            <a:r>
              <a:rPr lang="es-CL" dirty="0" err="1">
                <a:solidFill>
                  <a:schemeClr val="bg1"/>
                </a:solidFill>
              </a:rPr>
              <a:t>Maria</a:t>
            </a:r>
            <a:r>
              <a:rPr lang="es-CL" dirty="0">
                <a:solidFill>
                  <a:schemeClr val="bg1"/>
                </a:solidFill>
              </a:rPr>
              <a:t> </a:t>
            </a:r>
            <a:r>
              <a:rPr lang="es-CL" dirty="0" err="1">
                <a:solidFill>
                  <a:schemeClr val="bg1"/>
                </a:solidFill>
              </a:rPr>
              <a:t>Rigat-Pflaum</a:t>
            </a:r>
            <a:r>
              <a:rPr lang="es-CL" dirty="0">
                <a:solidFill>
                  <a:schemeClr val="bg1"/>
                </a:solidFill>
              </a:rPr>
              <a:t> (2008)). Frente a esta situación de asimetría de poder, las mujeres consciente o inconscientemente utilizan diversas </a:t>
            </a:r>
            <a:r>
              <a:rPr lang="es-CL" b="1" dirty="0">
                <a:solidFill>
                  <a:schemeClr val="bg1"/>
                </a:solidFill>
              </a:rPr>
              <a:t>respuestas adaptativas</a:t>
            </a:r>
            <a:r>
              <a:rPr lang="es-CL" dirty="0">
                <a:solidFill>
                  <a:schemeClr val="bg1"/>
                </a:solidFill>
              </a:rPr>
              <a:t>, respecto de lo cual se vinculan tres fenómenos asociados a las mujeres símbolo: la visibilidad, la polarización y la asimilación. La visibilidad se refiere a que hay una atención exagerada sobre ellas, “siempre se sienten observadas”. La polarización en cambio está referida a que se tiende a generar una distancia entre el grupo de “ellos” y la “mujer símbolo” produciéndose un aislamiento o buscando ser parte de los dominantes. Otro mecanismo es por asimilación, produciéndose ciertos estereotipos que son asignados a estas mujeres, por ejemplo: exacerbando un rol maternal, o un rol de seductora o de ser excesivamente dura y masculina 4 </a:t>
            </a:r>
            <a:r>
              <a:rPr lang="es-CL" dirty="0" err="1">
                <a:solidFill>
                  <a:schemeClr val="bg1"/>
                </a:solidFill>
              </a:rPr>
              <a:t>Rigat-Pflaum</a:t>
            </a:r>
            <a:r>
              <a:rPr lang="es-CL" dirty="0">
                <a:solidFill>
                  <a:schemeClr val="bg1"/>
                </a:solidFill>
              </a:rPr>
              <a:t> M. (2008) pág. 2. (</a:t>
            </a:r>
            <a:r>
              <a:rPr lang="es-CL" dirty="0" err="1">
                <a:solidFill>
                  <a:schemeClr val="bg1"/>
                </a:solidFill>
              </a:rPr>
              <a:t>Osborne</a:t>
            </a:r>
            <a:r>
              <a:rPr lang="es-CL" dirty="0">
                <a:solidFill>
                  <a:schemeClr val="bg1"/>
                </a:solidFill>
              </a:rPr>
              <a:t>, </a:t>
            </a:r>
            <a:r>
              <a:rPr lang="es-CL" dirty="0" smtClean="0">
                <a:solidFill>
                  <a:schemeClr val="bg1"/>
                </a:solidFill>
              </a:rPr>
              <a:t>2005)</a:t>
            </a:r>
            <a:endParaRPr kumimoji="0" lang="es-CL" sz="1800" b="0" i="0" u="none" strike="noStrike" kern="1200" cap="none" spc="0" normalizeH="0" baseline="0" noProof="0" dirty="0">
              <a:ln>
                <a:noFill/>
              </a:ln>
              <a:solidFill>
                <a:schemeClr val="bg1"/>
              </a:solidFill>
              <a:effectLst/>
              <a:uLnTx/>
              <a:uFillTx/>
              <a:latin typeface="Gisha"/>
            </a:endParaRPr>
          </a:p>
        </p:txBody>
      </p:sp>
      <p:pic>
        <p:nvPicPr>
          <p:cNvPr id="4" name="Imagen 3"/>
          <p:cNvPicPr>
            <a:picLocks noChangeAspect="1"/>
          </p:cNvPicPr>
          <p:nvPr/>
        </p:nvPicPr>
        <p:blipFill>
          <a:blip r:embed="rId3"/>
          <a:stretch>
            <a:fillRect/>
          </a:stretch>
        </p:blipFill>
        <p:spPr>
          <a:xfrm>
            <a:off x="7633648" y="4529351"/>
            <a:ext cx="3639401" cy="2047163"/>
          </a:xfrm>
          <a:prstGeom prst="rect">
            <a:avLst/>
          </a:prstGeom>
        </p:spPr>
      </p:pic>
      <p:pic>
        <p:nvPicPr>
          <p:cNvPr id="6146" name="Picture 2" descr="Resultado de imagen para al diablo con el diab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164" y="4829564"/>
            <a:ext cx="3788627" cy="180700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a:stretch>
            <a:fillRect/>
          </a:stretch>
        </p:blipFill>
        <p:spPr>
          <a:xfrm>
            <a:off x="931050" y="4829564"/>
            <a:ext cx="2200292" cy="1686890"/>
          </a:xfrm>
          <a:prstGeom prst="rect">
            <a:avLst/>
          </a:prstGeom>
        </p:spPr>
      </p:pic>
    </p:spTree>
    <p:extLst>
      <p:ext uri="{BB962C8B-B14F-4D97-AF65-F5344CB8AC3E}">
        <p14:creationId xmlns:p14="http://schemas.microsoft.com/office/powerpoint/2010/main" val="1509366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47" y="0"/>
            <a:ext cx="8686863" cy="6317086"/>
          </a:xfrm>
          <a:prstGeom prst="rect">
            <a:avLst/>
          </a:prstGeom>
        </p:spPr>
      </p:pic>
      <p:sp>
        <p:nvSpPr>
          <p:cNvPr id="4" name="CuadroTexto 3"/>
          <p:cNvSpPr txBox="1"/>
          <p:nvPr/>
        </p:nvSpPr>
        <p:spPr>
          <a:xfrm>
            <a:off x="8892909" y="280449"/>
            <a:ext cx="314441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prstClr val="black"/>
                </a:solidFill>
                <a:effectLst/>
                <a:uLnTx/>
                <a:uFillTx/>
                <a:latin typeface="Gisha"/>
              </a:rPr>
              <a:t>La experiencia comparada con países OCDE y de América Latina, demuestra que </a:t>
            </a:r>
            <a:r>
              <a:rPr kumimoji="0" lang="es-CL" sz="2400" b="1" i="0" u="none" strike="noStrike" kern="1200" cap="none" spc="0" normalizeH="0" baseline="0" noProof="0" dirty="0">
                <a:ln>
                  <a:noFill/>
                </a:ln>
                <a:solidFill>
                  <a:prstClr val="black"/>
                </a:solidFill>
                <a:effectLst/>
                <a:uLnTx/>
                <a:uFillTx/>
                <a:latin typeface="Gisha"/>
              </a:rPr>
              <a:t>a mayor cobertura de negociación colectiva la </a:t>
            </a:r>
            <a:r>
              <a:rPr kumimoji="0" lang="es-CL" sz="2400" b="1" i="0" u="sng" strike="noStrike" kern="1200" cap="none" spc="0" normalizeH="0" baseline="0" noProof="0" dirty="0">
                <a:ln>
                  <a:noFill/>
                </a:ln>
                <a:solidFill>
                  <a:prstClr val="black"/>
                </a:solidFill>
                <a:effectLst/>
                <a:uLnTx/>
                <a:uFillTx/>
                <a:latin typeface="Gisha"/>
              </a:rPr>
              <a:t>desigualdad es menor. </a:t>
            </a:r>
            <a:endParaRPr kumimoji="0" lang="es-CL" sz="2400" b="1" i="0" u="sng" strike="noStrike" kern="1200" cap="none" spc="0" normalizeH="0" baseline="0" noProof="0" dirty="0" smtClean="0">
              <a:ln>
                <a:noFill/>
              </a:ln>
              <a:solidFill>
                <a:prstClr val="black"/>
              </a:solidFill>
              <a:effectLst/>
              <a:uLnTx/>
              <a:uFillTx/>
              <a:latin typeface="Gish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smtClean="0">
                <a:solidFill>
                  <a:prstClr val="black"/>
                </a:solidFill>
                <a:latin typeface="Gisha"/>
              </a:rPr>
              <a:t>La negociación colectiva, es una herramienta útil para la redistribución de la riqueza</a:t>
            </a:r>
            <a:endParaRPr kumimoji="0" lang="es-CL" sz="2400" i="0" strike="noStrike" kern="1200" cap="none" spc="0" normalizeH="0" baseline="0" noProof="0" dirty="0">
              <a:ln>
                <a:noFill/>
              </a:ln>
              <a:solidFill>
                <a:prstClr val="black"/>
              </a:solidFill>
              <a:effectLst/>
              <a:uLnTx/>
              <a:uFillTx/>
              <a:latin typeface="Gisha"/>
            </a:endParaRPr>
          </a:p>
        </p:txBody>
      </p:sp>
      <p:sp>
        <p:nvSpPr>
          <p:cNvPr id="5" name="Elipse 4"/>
          <p:cNvSpPr/>
          <p:nvPr/>
        </p:nvSpPr>
        <p:spPr>
          <a:xfrm>
            <a:off x="7881871" y="4493412"/>
            <a:ext cx="618185" cy="5280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Delicious"/>
              <a:ea typeface="+mn-ea"/>
              <a:cs typeface="+mn-cs"/>
            </a:endParaRPr>
          </a:p>
        </p:txBody>
      </p:sp>
    </p:spTree>
    <p:extLst>
      <p:ext uri="{BB962C8B-B14F-4D97-AF65-F5344CB8AC3E}">
        <p14:creationId xmlns:p14="http://schemas.microsoft.com/office/powerpoint/2010/main" val="102744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100687"/>
            <a:ext cx="10780776" cy="931279"/>
          </a:xfrm>
        </p:spPr>
        <p:txBody>
          <a:bodyPr>
            <a:normAutofit/>
          </a:bodyPr>
          <a:lstStyle/>
          <a:p>
            <a:r>
              <a:rPr lang="es-CL" sz="4800" dirty="0" smtClean="0">
                <a:solidFill>
                  <a:schemeClr val="accent1"/>
                </a:solidFill>
              </a:rPr>
              <a:t>¿Qué negocian los sindicatos?</a:t>
            </a:r>
            <a:endParaRPr lang="es-CL" sz="4800" dirty="0">
              <a:solidFill>
                <a:schemeClr val="accent1"/>
              </a:solidFill>
            </a:endParaRPr>
          </a:p>
        </p:txBody>
      </p:sp>
      <p:sp>
        <p:nvSpPr>
          <p:cNvPr id="3" name="CuadroTexto 2"/>
          <p:cNvSpPr txBox="1"/>
          <p:nvPr/>
        </p:nvSpPr>
        <p:spPr>
          <a:xfrm>
            <a:off x="603504" y="1031966"/>
            <a:ext cx="10780776" cy="2031325"/>
          </a:xfrm>
          <a:prstGeom prst="rect">
            <a:avLst/>
          </a:prstGeom>
          <a:noFill/>
        </p:spPr>
        <p:txBody>
          <a:bodyPr wrap="square" rtlCol="0">
            <a:spAutoFit/>
          </a:bodyPr>
          <a:lstStyle/>
          <a:p>
            <a:pPr marL="285750" lvl="0" indent="-285750" algn="just">
              <a:buFontTx/>
              <a:buChar char="-"/>
              <a:defRPr/>
            </a:pPr>
            <a:r>
              <a:rPr lang="es-CL" dirty="0">
                <a:solidFill>
                  <a:schemeClr val="bg1"/>
                </a:solidFill>
              </a:rPr>
              <a:t>Un reciente diagnóstico realizado por la OIT sobre las tendencias y contenidos de la negociación colectiva en los países andinos (Rueda-</a:t>
            </a:r>
            <a:r>
              <a:rPr lang="es-CL" dirty="0" err="1">
                <a:solidFill>
                  <a:schemeClr val="bg1"/>
                </a:solidFill>
              </a:rPr>
              <a:t>Catry</a:t>
            </a:r>
            <a:r>
              <a:rPr lang="es-CL" dirty="0">
                <a:solidFill>
                  <a:schemeClr val="bg1"/>
                </a:solidFill>
              </a:rPr>
              <a:t> y otros, 1998), por ejemplo, indica que, en un contexto de debilitación de la negociación colectiva, que se expresa, entre otros indicadores, en la reducción del número y de la cobertura de los convenios, los temas negociados se han centrado, básicamente, </a:t>
            </a:r>
            <a:r>
              <a:rPr lang="es-CL" b="1" dirty="0">
                <a:solidFill>
                  <a:schemeClr val="bg1"/>
                </a:solidFill>
              </a:rPr>
              <a:t>en la cuestión salarial y de la estabilidad en el emple</a:t>
            </a:r>
            <a:r>
              <a:rPr lang="es-CL" dirty="0">
                <a:solidFill>
                  <a:schemeClr val="bg1"/>
                </a:solidFill>
              </a:rPr>
              <a:t>o. Según los autores, ha habido poca innovación en los contenidos tratados y se percibe un estancamiento o una tendencia a la reducción de los beneficios y ventajas adquiridas</a:t>
            </a:r>
            <a:r>
              <a:rPr lang="es-CL" dirty="0" smtClean="0">
                <a:solidFill>
                  <a:schemeClr val="bg1"/>
                </a:solidFill>
              </a:rPr>
              <a:t>.</a:t>
            </a:r>
          </a:p>
        </p:txBody>
      </p:sp>
      <p:graphicFrame>
        <p:nvGraphicFramePr>
          <p:cNvPr id="8" name="Diagrama 7"/>
          <p:cNvGraphicFramePr/>
          <p:nvPr>
            <p:extLst>
              <p:ext uri="{D42A27DB-BD31-4B8C-83A1-F6EECF244321}">
                <p14:modId xmlns:p14="http://schemas.microsoft.com/office/powerpoint/2010/main" val="984067340"/>
              </p:ext>
            </p:extLst>
          </p:nvPr>
        </p:nvGraphicFramePr>
        <p:xfrm>
          <a:off x="1475724" y="3257014"/>
          <a:ext cx="9647201" cy="3471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4529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100687"/>
            <a:ext cx="10780776" cy="931279"/>
          </a:xfrm>
        </p:spPr>
        <p:txBody>
          <a:bodyPr>
            <a:normAutofit/>
          </a:bodyPr>
          <a:lstStyle/>
          <a:p>
            <a:r>
              <a:rPr lang="es-CL" sz="4800" dirty="0" smtClean="0">
                <a:solidFill>
                  <a:schemeClr val="accent1"/>
                </a:solidFill>
              </a:rPr>
              <a:t>Negociación colectiva</a:t>
            </a:r>
            <a:endParaRPr lang="es-CL" sz="4800" dirty="0">
              <a:solidFill>
                <a:schemeClr val="accent1"/>
              </a:solidFill>
            </a:endParaRPr>
          </a:p>
        </p:txBody>
      </p:sp>
      <p:sp>
        <p:nvSpPr>
          <p:cNvPr id="3" name="CuadroTexto 2"/>
          <p:cNvSpPr txBox="1"/>
          <p:nvPr/>
        </p:nvSpPr>
        <p:spPr>
          <a:xfrm>
            <a:off x="603504" y="1225689"/>
            <a:ext cx="10780776" cy="3139321"/>
          </a:xfrm>
          <a:prstGeom prst="rect">
            <a:avLst/>
          </a:prstGeom>
          <a:noFill/>
        </p:spPr>
        <p:txBody>
          <a:bodyPr wrap="square" rtlCol="0">
            <a:spAutoFit/>
          </a:bodyPr>
          <a:lstStyle/>
          <a:p>
            <a:pPr marL="285750" lvl="0" indent="-285750" algn="just">
              <a:buFont typeface="Arial" panose="020B0604020202020204" pitchFamily="34" charset="0"/>
              <a:buChar char="•"/>
              <a:defRPr/>
            </a:pPr>
            <a:r>
              <a:rPr lang="es-CL" dirty="0">
                <a:solidFill>
                  <a:schemeClr val="bg1"/>
                </a:solidFill>
              </a:rPr>
              <a:t>Los sistemas y procesos de negociación colectiva, al lado de la inspección del trabajo y de los organismos gubernamentales de promoción de los derechos de las mujeres, son un instrumento poderoso para la promoción de la equidad de género en el mundo del trabajo (</a:t>
            </a:r>
            <a:r>
              <a:rPr lang="es-CL" dirty="0" err="1">
                <a:solidFill>
                  <a:schemeClr val="bg1"/>
                </a:solidFill>
              </a:rPr>
              <a:t>Ulshoefer</a:t>
            </a:r>
            <a:r>
              <a:rPr lang="es-CL" dirty="0">
                <a:solidFill>
                  <a:schemeClr val="bg1"/>
                </a:solidFill>
              </a:rPr>
              <a:t>, 1994; Sepúlveda y Vega, 1998). A través de ellos </a:t>
            </a:r>
            <a:r>
              <a:rPr lang="es-CL" b="1" dirty="0">
                <a:solidFill>
                  <a:schemeClr val="bg1"/>
                </a:solidFill>
              </a:rPr>
              <a:t>pueden ser aseguradas algunas </a:t>
            </a:r>
            <a:r>
              <a:rPr lang="es-CL" b="1" dirty="0" smtClean="0">
                <a:solidFill>
                  <a:schemeClr val="bg1"/>
                </a:solidFill>
              </a:rPr>
              <a:t>pre condiciones </a:t>
            </a:r>
            <a:r>
              <a:rPr lang="es-CL" b="1" dirty="0">
                <a:solidFill>
                  <a:schemeClr val="bg1"/>
                </a:solidFill>
              </a:rPr>
              <a:t>básicas para la igualdad de oportunidades</a:t>
            </a:r>
            <a:r>
              <a:rPr lang="es-CL" dirty="0">
                <a:solidFill>
                  <a:schemeClr val="bg1"/>
                </a:solidFill>
              </a:rPr>
              <a:t>, tales como la igualdad de acceso a los puestos de trabajo, a la capacitación y a la promoción. También pueden ser establecidos parámetros de equidad, tales como salario igual para trabajo de igual valor, condiciones para el ejercicio de la maternidad y paternidad en igualdad de condiciones, </a:t>
            </a:r>
            <a:r>
              <a:rPr lang="es-CL" dirty="0" err="1">
                <a:solidFill>
                  <a:schemeClr val="bg1"/>
                </a:solidFill>
              </a:rPr>
              <a:t>etc</a:t>
            </a:r>
            <a:r>
              <a:rPr lang="es-CL" dirty="0">
                <a:solidFill>
                  <a:schemeClr val="bg1"/>
                </a:solidFill>
              </a:rPr>
              <a:t> </a:t>
            </a:r>
            <a:r>
              <a:rPr lang="es-CL" dirty="0" smtClean="0">
                <a:solidFill>
                  <a:schemeClr val="bg1"/>
                </a:solidFill>
              </a:rPr>
              <a:t>.</a:t>
            </a:r>
            <a:endParaRPr kumimoji="0" lang="es-CL" sz="1800" b="0" i="0" u="none" strike="noStrike" kern="1200" cap="none" spc="0" normalizeH="0" baseline="0" noProof="0" dirty="0" smtClean="0">
              <a:ln>
                <a:noFill/>
              </a:ln>
              <a:solidFill>
                <a:schemeClr val="bg1"/>
              </a:solidFill>
              <a:effectLst/>
              <a:uLnTx/>
              <a:uFillTx/>
              <a:latin typeface="Gisha"/>
            </a:endParaRPr>
          </a:p>
          <a:p>
            <a:pPr marL="285750" lvl="0" indent="-285750" algn="just">
              <a:buFont typeface="Arial" panose="020B0604020202020204" pitchFamily="34" charset="0"/>
              <a:buChar char="•"/>
              <a:defRPr/>
            </a:pPr>
            <a:endParaRPr lang="es-CL" dirty="0">
              <a:solidFill>
                <a:schemeClr val="bg1"/>
              </a:solidFill>
              <a:latin typeface="Gisha"/>
            </a:endParaRPr>
          </a:p>
          <a:p>
            <a:pPr marL="285750" lvl="0" indent="-285750" algn="just">
              <a:buFont typeface="Arial" panose="020B0604020202020204" pitchFamily="34" charset="0"/>
              <a:buChar char="•"/>
              <a:defRPr/>
            </a:pPr>
            <a:r>
              <a:rPr kumimoji="0" lang="es-CL" sz="1800" b="0" i="0" u="none" strike="noStrike" kern="1200" cap="none" spc="0" normalizeH="0" baseline="0" noProof="0" dirty="0" smtClean="0">
                <a:ln>
                  <a:noFill/>
                </a:ln>
                <a:solidFill>
                  <a:schemeClr val="bg1"/>
                </a:solidFill>
                <a:effectLst/>
                <a:uLnTx/>
                <a:uFillTx/>
                <a:latin typeface="Gisha"/>
              </a:rPr>
              <a:t>Como</a:t>
            </a:r>
            <a:r>
              <a:rPr kumimoji="0" lang="es-CL" sz="1800" b="0" i="0" u="none" strike="noStrike" kern="1200" cap="none" spc="0" normalizeH="0" noProof="0" dirty="0" smtClean="0">
                <a:ln>
                  <a:noFill/>
                </a:ln>
                <a:solidFill>
                  <a:schemeClr val="bg1"/>
                </a:solidFill>
                <a:effectLst/>
                <a:uLnTx/>
                <a:uFillTx/>
                <a:latin typeface="Gisha"/>
              </a:rPr>
              <a:t> herramienta de distribución de riqueza y derechos</a:t>
            </a:r>
          </a:p>
          <a:p>
            <a:pPr marL="285750" lvl="0" indent="-285750" algn="just">
              <a:buFont typeface="Arial" panose="020B0604020202020204" pitchFamily="34" charset="0"/>
              <a:buChar char="•"/>
              <a:defRPr/>
            </a:pPr>
            <a:endParaRPr kumimoji="0" lang="es-CL" sz="1800" b="0" i="0" u="none" strike="noStrike" kern="1200" cap="none" spc="0" normalizeH="0" baseline="0" noProof="0" dirty="0">
              <a:ln>
                <a:noFill/>
              </a:ln>
              <a:solidFill>
                <a:schemeClr val="bg1"/>
              </a:solidFill>
              <a:effectLst/>
              <a:uLnTx/>
              <a:uFillTx/>
              <a:latin typeface="Gisha"/>
            </a:endParaRPr>
          </a:p>
        </p:txBody>
      </p:sp>
      <p:sp>
        <p:nvSpPr>
          <p:cNvPr id="4" name="CuadroTexto 3"/>
          <p:cNvSpPr txBox="1"/>
          <p:nvPr/>
        </p:nvSpPr>
        <p:spPr>
          <a:xfrm>
            <a:off x="643492" y="4201236"/>
            <a:ext cx="10740788" cy="2031325"/>
          </a:xfrm>
          <a:prstGeom prst="rect">
            <a:avLst/>
          </a:prstGeom>
          <a:noFill/>
          <a:ln w="57150">
            <a:solidFill>
              <a:srgbClr val="0070C0"/>
            </a:solidFill>
          </a:ln>
        </p:spPr>
        <p:txBody>
          <a:bodyPr wrap="square" rtlCol="0">
            <a:spAutoFit/>
          </a:bodyPr>
          <a:lstStyle/>
          <a:p>
            <a:r>
              <a:rPr lang="es-CL" dirty="0" smtClean="0">
                <a:solidFill>
                  <a:schemeClr val="bg1"/>
                </a:solidFill>
              </a:rPr>
              <a:t>Preguntas para el diagnostico:</a:t>
            </a:r>
          </a:p>
          <a:p>
            <a:pPr marL="342900" indent="-342900">
              <a:buAutoNum type="alphaLcParenR"/>
            </a:pPr>
            <a:r>
              <a:rPr lang="es-CL" dirty="0">
                <a:solidFill>
                  <a:schemeClr val="bg1"/>
                </a:solidFill>
              </a:rPr>
              <a:t>D</a:t>
            </a:r>
            <a:r>
              <a:rPr lang="es-CL" dirty="0" smtClean="0">
                <a:solidFill>
                  <a:schemeClr val="bg1"/>
                </a:solidFill>
              </a:rPr>
              <a:t>e </a:t>
            </a:r>
            <a:r>
              <a:rPr lang="es-CL" dirty="0">
                <a:solidFill>
                  <a:schemeClr val="bg1"/>
                </a:solidFill>
              </a:rPr>
              <a:t>qué manera los temas relativos a </a:t>
            </a:r>
            <a:r>
              <a:rPr lang="es-CL" dirty="0" smtClean="0">
                <a:solidFill>
                  <a:schemeClr val="bg1"/>
                </a:solidFill>
              </a:rPr>
              <a:t>las mujeres trabajadoras </a:t>
            </a:r>
            <a:r>
              <a:rPr lang="es-CL" dirty="0">
                <a:solidFill>
                  <a:schemeClr val="bg1"/>
                </a:solidFill>
              </a:rPr>
              <a:t>y a las relaciones de género en el trabajo están siendo considerados entre las demandas presentadas por los sindicatos en los procesos de negociación </a:t>
            </a:r>
            <a:r>
              <a:rPr lang="es-CL" dirty="0" smtClean="0">
                <a:solidFill>
                  <a:schemeClr val="bg1"/>
                </a:solidFill>
              </a:rPr>
              <a:t>colectiva</a:t>
            </a:r>
          </a:p>
          <a:p>
            <a:pPr marL="342900" indent="-342900">
              <a:buAutoNum type="alphaLcParenR"/>
            </a:pPr>
            <a:r>
              <a:rPr lang="es-CL" dirty="0" smtClean="0">
                <a:solidFill>
                  <a:schemeClr val="bg1"/>
                </a:solidFill>
              </a:rPr>
              <a:t>De </a:t>
            </a:r>
            <a:r>
              <a:rPr lang="es-CL" dirty="0">
                <a:solidFill>
                  <a:schemeClr val="bg1"/>
                </a:solidFill>
              </a:rPr>
              <a:t>qué manera esas demandas han sido efectivamente objeto de negociación (lo que depende también de la mayor o menor disposición de los empleadores en negociarlas) y que acuerdos se ha logrado en torno a ellas.</a:t>
            </a:r>
          </a:p>
        </p:txBody>
      </p:sp>
    </p:spTree>
    <p:extLst>
      <p:ext uri="{BB962C8B-B14F-4D97-AF65-F5344CB8AC3E}">
        <p14:creationId xmlns:p14="http://schemas.microsoft.com/office/powerpoint/2010/main" val="3988866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892" y="172270"/>
            <a:ext cx="10780776" cy="990768"/>
          </a:xfrm>
        </p:spPr>
        <p:txBody>
          <a:bodyPr>
            <a:normAutofit fontScale="90000"/>
          </a:bodyPr>
          <a:lstStyle/>
          <a:p>
            <a:pPr algn="ctr"/>
            <a:r>
              <a:rPr lang="es-CL" sz="4800" dirty="0" smtClean="0">
                <a:solidFill>
                  <a:schemeClr val="accent1"/>
                </a:solidFill>
              </a:rPr>
              <a:t>Los roles de género.</a:t>
            </a:r>
            <a:br>
              <a:rPr lang="es-CL" sz="4800" dirty="0" smtClean="0">
                <a:solidFill>
                  <a:schemeClr val="accent1"/>
                </a:solidFill>
              </a:rPr>
            </a:br>
            <a:r>
              <a:rPr lang="es-CL" sz="4800" dirty="0" smtClean="0">
                <a:solidFill>
                  <a:schemeClr val="accent1"/>
                </a:solidFill>
              </a:rPr>
              <a:t>“El contrato de género”</a:t>
            </a:r>
            <a:endParaRPr lang="es-CL" sz="4800" dirty="0">
              <a:solidFill>
                <a:schemeClr val="accent1"/>
              </a:solidFill>
            </a:endParaRPr>
          </a:p>
        </p:txBody>
      </p:sp>
      <p:cxnSp>
        <p:nvCxnSpPr>
          <p:cNvPr id="7" name="Conector recto 6"/>
          <p:cNvCxnSpPr/>
          <p:nvPr/>
        </p:nvCxnSpPr>
        <p:spPr>
          <a:xfrm>
            <a:off x="5922498" y="1153550"/>
            <a:ext cx="14068" cy="532462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513069" y="1153550"/>
            <a:ext cx="49096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1" i="0" u="sng" strike="noStrike" kern="1200" cap="none" spc="0" normalizeH="0" baseline="0" noProof="0" dirty="0" smtClean="0">
                <a:ln>
                  <a:noFill/>
                </a:ln>
                <a:solidFill>
                  <a:prstClr val="black"/>
                </a:solidFill>
                <a:effectLst/>
                <a:uLnTx/>
                <a:uFillTx/>
                <a:latin typeface="Gisha"/>
                <a:ea typeface="+mn-ea"/>
                <a:cs typeface="+mn-cs"/>
              </a:rPr>
              <a:t>Femeninos.</a:t>
            </a:r>
            <a:endParaRPr kumimoji="0" lang="es-CL" sz="2000" b="1" i="0" u="sng" strike="noStrike" kern="1200" cap="none" spc="0" normalizeH="0" baseline="0" noProof="0" dirty="0">
              <a:ln>
                <a:noFill/>
              </a:ln>
              <a:solidFill>
                <a:prstClr val="black"/>
              </a:solidFill>
              <a:effectLst/>
              <a:uLnTx/>
              <a:uFillTx/>
              <a:latin typeface="Gisha"/>
              <a:ea typeface="+mn-ea"/>
              <a:cs typeface="+mn-cs"/>
            </a:endParaRPr>
          </a:p>
        </p:txBody>
      </p:sp>
      <p:sp>
        <p:nvSpPr>
          <p:cNvPr id="10" name="CuadroTexto 9"/>
          <p:cNvSpPr txBox="1"/>
          <p:nvPr/>
        </p:nvSpPr>
        <p:spPr>
          <a:xfrm>
            <a:off x="7076050" y="1153550"/>
            <a:ext cx="4215618"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L" sz="2000" b="1" i="0" u="sng" strike="noStrike" kern="1200" cap="none" spc="0" normalizeH="0" baseline="0" noProof="0" dirty="0" smtClean="0">
                <a:ln>
                  <a:noFill/>
                </a:ln>
                <a:solidFill>
                  <a:prstClr val="black"/>
                </a:solidFill>
                <a:effectLst/>
                <a:uLnTx/>
                <a:uFillTx/>
                <a:latin typeface="Gisha"/>
                <a:ea typeface="+mn-ea"/>
                <a:cs typeface="+mn-cs"/>
              </a:rPr>
              <a:t>Masculinos.</a:t>
            </a:r>
            <a:endParaRPr kumimoji="0" lang="es-CL" sz="2000" b="1" i="0" u="sng" strike="noStrike" kern="1200" cap="none" spc="0" normalizeH="0" baseline="0" noProof="0" dirty="0">
              <a:ln>
                <a:noFill/>
              </a:ln>
              <a:solidFill>
                <a:prstClr val="black"/>
              </a:solidFill>
              <a:effectLst/>
              <a:uLnTx/>
              <a:uFillTx/>
              <a:latin typeface="Gisha"/>
              <a:ea typeface="+mn-ea"/>
              <a:cs typeface="+mn-cs"/>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377" y="4917662"/>
            <a:ext cx="1723292" cy="1723292"/>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669" y="4754880"/>
            <a:ext cx="2539218" cy="2539218"/>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7024" y="4537834"/>
            <a:ext cx="2103120" cy="2103120"/>
          </a:xfrm>
          <a:prstGeom prst="rect">
            <a:avLst/>
          </a:prstGeom>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0144" y="4537834"/>
            <a:ext cx="2103120" cy="2103120"/>
          </a:xfrm>
          <a:prstGeom prst="rect">
            <a:avLst/>
          </a:prstGeom>
        </p:spPr>
      </p:pic>
      <p:pic>
        <p:nvPicPr>
          <p:cNvPr id="16" name="Imagen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8524" y="4230284"/>
            <a:ext cx="2410670" cy="2410670"/>
          </a:xfrm>
          <a:prstGeom prst="rect">
            <a:avLst/>
          </a:prstGeom>
        </p:spPr>
      </p:pic>
      <p:pic>
        <p:nvPicPr>
          <p:cNvPr id="17" name="Imagen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4122" y="3993077"/>
            <a:ext cx="2647877" cy="2647877"/>
          </a:xfrm>
          <a:prstGeom prst="rect">
            <a:avLst/>
          </a:prstGeom>
        </p:spPr>
      </p:pic>
      <p:sp>
        <p:nvSpPr>
          <p:cNvPr id="18" name="CuadroTexto 17"/>
          <p:cNvSpPr txBox="1"/>
          <p:nvPr/>
        </p:nvSpPr>
        <p:spPr>
          <a:xfrm>
            <a:off x="513069" y="1828800"/>
            <a:ext cx="4909624"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“El lugar de las mujeres es en la casa”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“Está bien que las mujeres trabajen, pero no deben descuidar la casa”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“Las mujeres tienen mayores habilidades para el cuidado de la casa”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“Todas las mujeres tienen un instinto maternal”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“A las mujeres les cuesta tener puestos de liderazgo”</a:t>
            </a:r>
            <a:endParaRPr kumimoji="0" lang="es-CL" sz="1800" b="0" i="0" u="none" strike="noStrike" kern="1200" cap="none" spc="0" normalizeH="0" baseline="0" noProof="0" dirty="0">
              <a:ln>
                <a:noFill/>
              </a:ln>
              <a:solidFill>
                <a:prstClr val="black"/>
              </a:solidFill>
              <a:effectLst/>
              <a:uLnTx/>
              <a:uFillTx/>
              <a:latin typeface="Gisha"/>
              <a:ea typeface="+mn-ea"/>
              <a:cs typeface="+mn-cs"/>
            </a:endParaRPr>
          </a:p>
        </p:txBody>
      </p:sp>
      <p:sp>
        <p:nvSpPr>
          <p:cNvPr id="19" name="CuadroTexto 18"/>
          <p:cNvSpPr txBox="1"/>
          <p:nvPr/>
        </p:nvSpPr>
        <p:spPr>
          <a:xfrm>
            <a:off x="6436371" y="1828800"/>
            <a:ext cx="5148776"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“Los hombres son los proveedores del hogar”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“Una mujer nunca debe ganar más que su pareja”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“Los hombres son torpes para cuidar a los hijos/as”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“Los hombres </a:t>
            </a:r>
            <a:r>
              <a:rPr kumimoji="0" lang="es-CL" sz="1800" b="0" i="0" u="sng" strike="noStrike" kern="1200" cap="none" spc="0" normalizeH="0" baseline="0" noProof="0" dirty="0" smtClean="0">
                <a:ln>
                  <a:noFill/>
                </a:ln>
                <a:solidFill>
                  <a:prstClr val="black"/>
                </a:solidFill>
                <a:effectLst/>
                <a:uLnTx/>
                <a:uFillTx/>
                <a:latin typeface="Gisha"/>
                <a:ea typeface="+mn-ea"/>
                <a:cs typeface="+mn-cs"/>
              </a:rPr>
              <a:t>AYUDAN</a:t>
            </a:r>
            <a:r>
              <a:rPr kumimoji="0" lang="es-CL" sz="1800" b="0" i="0" u="none" strike="noStrike" kern="1200" cap="none" spc="0" normalizeH="0" baseline="0" noProof="0" dirty="0" smtClean="0">
                <a:ln>
                  <a:noFill/>
                </a:ln>
                <a:solidFill>
                  <a:prstClr val="black"/>
                </a:solidFill>
                <a:effectLst/>
                <a:uLnTx/>
                <a:uFillTx/>
                <a:latin typeface="Gisha"/>
                <a:ea typeface="+mn-ea"/>
                <a:cs typeface="+mn-cs"/>
              </a:rPr>
              <a:t> en la casa”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“Los hombres tienen un carácter más fuerte que las mujeres”</a:t>
            </a:r>
            <a:endParaRPr kumimoji="0" lang="es-CL" sz="1800" b="0" i="0" u="none" strike="noStrike" kern="1200" cap="none" spc="0" normalizeH="0" baseline="0" noProof="0" dirty="0">
              <a:ln>
                <a:noFill/>
              </a:ln>
              <a:solidFill>
                <a:prstClr val="black"/>
              </a:solidFill>
              <a:effectLst/>
              <a:uLnTx/>
              <a:uFillTx/>
              <a:latin typeface="Gisha"/>
              <a:ea typeface="+mn-ea"/>
              <a:cs typeface="+mn-cs"/>
            </a:endParaRPr>
          </a:p>
        </p:txBody>
      </p:sp>
    </p:spTree>
    <p:extLst>
      <p:ext uri="{BB962C8B-B14F-4D97-AF65-F5344CB8AC3E}">
        <p14:creationId xmlns:p14="http://schemas.microsoft.com/office/powerpoint/2010/main" val="30070436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0"/>
            <a:ext cx="10780776" cy="931279"/>
          </a:xfrm>
        </p:spPr>
        <p:txBody>
          <a:bodyPr>
            <a:normAutofit/>
          </a:bodyPr>
          <a:lstStyle/>
          <a:p>
            <a:r>
              <a:rPr lang="es-CL" sz="4800" dirty="0" smtClean="0">
                <a:solidFill>
                  <a:schemeClr val="accent1"/>
                </a:solidFill>
              </a:rPr>
              <a:t>Propuestas colectivas de acción</a:t>
            </a:r>
            <a:endParaRPr lang="es-CL" sz="4800" dirty="0">
              <a:solidFill>
                <a:schemeClr val="accent1"/>
              </a:solidFill>
            </a:endParaRPr>
          </a:p>
        </p:txBody>
      </p:sp>
      <p:sp>
        <p:nvSpPr>
          <p:cNvPr id="3" name="CuadroTexto 2"/>
          <p:cNvSpPr txBox="1"/>
          <p:nvPr/>
        </p:nvSpPr>
        <p:spPr>
          <a:xfrm>
            <a:off x="232012" y="931279"/>
            <a:ext cx="11682484" cy="6617196"/>
          </a:xfrm>
          <a:prstGeom prst="rect">
            <a:avLst/>
          </a:prstGeom>
          <a:noFill/>
        </p:spPr>
        <p:txBody>
          <a:bodyPr wrap="square" rtlCol="0">
            <a:spAutoFit/>
          </a:bodyPr>
          <a:lstStyle/>
          <a:p>
            <a:pPr marL="285750" lvl="0" indent="-285750" algn="just">
              <a:buFont typeface="Arial" panose="020B0604020202020204" pitchFamily="34" charset="0"/>
              <a:buChar char="•"/>
              <a:defRPr/>
            </a:pPr>
            <a:r>
              <a:rPr lang="es-CL" sz="1400" dirty="0" smtClean="0">
                <a:solidFill>
                  <a:schemeClr val="bg1"/>
                </a:solidFill>
              </a:rPr>
              <a:t>Para </a:t>
            </a:r>
            <a:r>
              <a:rPr lang="es-CL" sz="1400" dirty="0">
                <a:solidFill>
                  <a:schemeClr val="bg1"/>
                </a:solidFill>
              </a:rPr>
              <a:t>la efectiva incorporación de los temas de género en la negociación colectiva, es necesario que estos estén presentes en todos los momentos del proceso y sean tratados como de interés estratégico para el conjunto de los trabajadores (y no sólo de las mujeres). Frecuentemente en las mesas de negociación se nota, además de la poca prioridad dada al tema, una falta de capacitación de los dirigentes sindicales (hombres y mujeres) en la defensa y argumentación de las demandas relativas a los temas de género</a:t>
            </a:r>
            <a:r>
              <a:rPr lang="es-CL" sz="1400" dirty="0" smtClean="0">
                <a:solidFill>
                  <a:schemeClr val="bg1"/>
                </a:solidFill>
              </a:rPr>
              <a:t>.</a:t>
            </a:r>
          </a:p>
          <a:p>
            <a:pPr marL="285750" lvl="0" indent="-285750" algn="just">
              <a:buFont typeface="Arial" panose="020B0604020202020204" pitchFamily="34" charset="0"/>
              <a:buChar char="•"/>
              <a:defRPr/>
            </a:pPr>
            <a:endParaRPr lang="es-CL" sz="1400" dirty="0" smtClean="0">
              <a:solidFill>
                <a:schemeClr val="bg1"/>
              </a:solidFill>
            </a:endParaRPr>
          </a:p>
          <a:p>
            <a:pPr lvl="0" algn="just">
              <a:defRPr/>
            </a:pPr>
            <a:r>
              <a:rPr lang="es-CL" sz="1400" dirty="0" smtClean="0">
                <a:solidFill>
                  <a:srgbClr val="000000"/>
                </a:solidFill>
                <a:latin typeface="Arial" panose="020B0604020202020204" pitchFamily="34" charset="0"/>
              </a:rPr>
              <a:t>Entre </a:t>
            </a:r>
            <a:r>
              <a:rPr lang="es-CL" sz="1400" dirty="0">
                <a:solidFill>
                  <a:srgbClr val="000000"/>
                </a:solidFill>
                <a:latin typeface="Arial" panose="020B0604020202020204" pitchFamily="34" charset="0"/>
              </a:rPr>
              <a:t>las cláusulas negociadas, se pueden </a:t>
            </a:r>
            <a:r>
              <a:rPr lang="es-CL" sz="1400" b="1" dirty="0">
                <a:solidFill>
                  <a:srgbClr val="000000"/>
                </a:solidFill>
                <a:latin typeface="Arial" panose="020B0604020202020204" pitchFamily="34" charset="0"/>
              </a:rPr>
              <a:t>diferenciar 3 tipos: </a:t>
            </a:r>
            <a:endParaRPr lang="es-CL" sz="1400" b="1" dirty="0" smtClean="0">
              <a:solidFill>
                <a:srgbClr val="000000"/>
              </a:solidFill>
              <a:latin typeface="Arial" panose="020B0604020202020204" pitchFamily="34" charset="0"/>
            </a:endParaRPr>
          </a:p>
          <a:p>
            <a:pPr marL="342900" lvl="0" indent="-342900" algn="just">
              <a:buFont typeface="+mj-lt"/>
              <a:buAutoNum type="alphaLcParenR"/>
              <a:defRPr/>
            </a:pPr>
            <a:endParaRPr lang="es-CL" sz="1400" dirty="0">
              <a:solidFill>
                <a:srgbClr val="000000"/>
              </a:solidFill>
              <a:latin typeface="Arial" panose="020B0604020202020204" pitchFamily="34" charset="0"/>
            </a:endParaRPr>
          </a:p>
          <a:p>
            <a:pPr marL="342900" lvl="0" indent="-342900" algn="just">
              <a:buFont typeface="+mj-lt"/>
              <a:buAutoNum type="alphaLcParenR"/>
              <a:defRPr/>
            </a:pPr>
            <a:r>
              <a:rPr lang="es-CL" sz="1400" dirty="0">
                <a:solidFill>
                  <a:srgbClr val="000000"/>
                </a:solidFill>
                <a:latin typeface="Arial" panose="020B0604020202020204" pitchFamily="34" charset="0"/>
              </a:rPr>
              <a:t>A</a:t>
            </a:r>
            <a:r>
              <a:rPr lang="es-CL" sz="1400" dirty="0" smtClean="0">
                <a:solidFill>
                  <a:srgbClr val="000000"/>
                </a:solidFill>
                <a:latin typeface="Arial" panose="020B0604020202020204" pitchFamily="34" charset="0"/>
              </a:rPr>
              <a:t>quéllas </a:t>
            </a:r>
            <a:r>
              <a:rPr lang="es-CL" sz="1400" dirty="0">
                <a:solidFill>
                  <a:srgbClr val="000000"/>
                </a:solidFill>
                <a:latin typeface="Arial" panose="020B0604020202020204" pitchFamily="34" charset="0"/>
              </a:rPr>
              <a:t>que buscan garantizar la aplicación de los derechos establecidos en ley (y que son la gran mayoría) </a:t>
            </a:r>
            <a:endParaRPr lang="es-CL" sz="1400" dirty="0">
              <a:latin typeface="Arial" panose="020B0604020202020204" pitchFamily="34" charset="0"/>
            </a:endParaRPr>
          </a:p>
          <a:p>
            <a:pPr marL="342900" lvl="0" indent="-342900" algn="just">
              <a:buFont typeface="+mj-lt"/>
              <a:buAutoNum type="alphaLcParenR"/>
              <a:defRPr/>
            </a:pPr>
            <a:r>
              <a:rPr lang="es-CL" sz="1400" dirty="0">
                <a:solidFill>
                  <a:srgbClr val="000000"/>
                </a:solidFill>
                <a:latin typeface="Arial" panose="020B0604020202020204" pitchFamily="34" charset="0"/>
              </a:rPr>
              <a:t>A</a:t>
            </a:r>
            <a:r>
              <a:rPr lang="es-CL" sz="1400" dirty="0" smtClean="0">
                <a:solidFill>
                  <a:srgbClr val="000000"/>
                </a:solidFill>
                <a:latin typeface="Arial" panose="020B0604020202020204" pitchFamily="34" charset="0"/>
              </a:rPr>
              <a:t>quéllas </a:t>
            </a:r>
            <a:r>
              <a:rPr lang="es-CL" sz="1400" dirty="0">
                <a:solidFill>
                  <a:srgbClr val="000000"/>
                </a:solidFill>
                <a:latin typeface="Arial" panose="020B0604020202020204" pitchFamily="34" charset="0"/>
              </a:rPr>
              <a:t>que amplían esos derechos (en general en lo que se refiere al tiempo de duración de los beneficios, tales como la estabilidad de la madre</a:t>
            </a:r>
            <a:r>
              <a:rPr lang="es-CL" sz="1400" dirty="0" smtClean="0">
                <a:solidFill>
                  <a:srgbClr val="000000"/>
                </a:solidFill>
                <a:latin typeface="Arial" panose="020B0604020202020204" pitchFamily="34" charset="0"/>
              </a:rPr>
              <a:t>)</a:t>
            </a:r>
          </a:p>
          <a:p>
            <a:pPr marL="342900" lvl="0" indent="-342900" algn="just">
              <a:buFont typeface="+mj-lt"/>
              <a:buAutoNum type="alphaLcParenR"/>
              <a:defRPr/>
            </a:pPr>
            <a:r>
              <a:rPr lang="es-CL" sz="1400" dirty="0">
                <a:solidFill>
                  <a:srgbClr val="000000"/>
                </a:solidFill>
                <a:latin typeface="Arial" panose="020B0604020202020204" pitchFamily="34" charset="0"/>
              </a:rPr>
              <a:t>A</a:t>
            </a:r>
            <a:r>
              <a:rPr lang="es-CL" sz="1400" dirty="0" smtClean="0">
                <a:solidFill>
                  <a:srgbClr val="000000"/>
                </a:solidFill>
                <a:latin typeface="Arial" panose="020B0604020202020204" pitchFamily="34" charset="0"/>
              </a:rPr>
              <a:t>quéllas </a:t>
            </a:r>
            <a:r>
              <a:rPr lang="es-CL" sz="1400" dirty="0">
                <a:solidFill>
                  <a:srgbClr val="000000"/>
                </a:solidFill>
                <a:latin typeface="Arial" panose="020B0604020202020204" pitchFamily="34" charset="0"/>
              </a:rPr>
              <a:t>que logran establecer nuevos derechos, no consagrados en la ley (y que son la minoría</a:t>
            </a:r>
            <a:r>
              <a:rPr lang="es-CL" sz="1400" dirty="0" smtClean="0">
                <a:solidFill>
                  <a:srgbClr val="000000"/>
                </a:solidFill>
                <a:latin typeface="Arial" panose="020B0604020202020204" pitchFamily="34" charset="0"/>
              </a:rPr>
              <a:t>)</a:t>
            </a:r>
          </a:p>
          <a:p>
            <a:pPr lvl="0" algn="just">
              <a:defRPr/>
            </a:pPr>
            <a:endParaRPr kumimoji="0" lang="es-CL" sz="1400" b="0" i="0" u="none" strike="noStrike" kern="1200" cap="none" spc="0" normalizeH="0" baseline="0" noProof="0" dirty="0">
              <a:ln>
                <a:noFill/>
              </a:ln>
              <a:solidFill>
                <a:srgbClr val="000000"/>
              </a:solidFill>
              <a:effectLst/>
              <a:uLnTx/>
              <a:uFillTx/>
              <a:latin typeface="Arial" panose="020B0604020202020204" pitchFamily="34" charset="0"/>
            </a:endParaRPr>
          </a:p>
          <a:p>
            <a:pPr marL="285750" lvl="0" indent="-285750" algn="just">
              <a:buFont typeface="Arial" panose="020B0604020202020204" pitchFamily="34" charset="0"/>
              <a:buChar char="•"/>
              <a:defRPr/>
            </a:pPr>
            <a:r>
              <a:rPr lang="es-CL" sz="1400" dirty="0" smtClean="0">
                <a:solidFill>
                  <a:srgbClr val="000000"/>
                </a:solidFill>
                <a:latin typeface="Arial" panose="020B0604020202020204" pitchFamily="34" charset="0"/>
              </a:rPr>
              <a:t>Hay que avanzar creativamente, en crear clausulas acordes a los contextos de las mujeres que trabajan en un determinado espacio de trabajo y fortalecer los ya garantizados</a:t>
            </a:r>
          </a:p>
          <a:p>
            <a:pPr marL="285750" lvl="0" indent="-285750" algn="just">
              <a:buFont typeface="Arial" panose="020B0604020202020204" pitchFamily="34" charset="0"/>
              <a:buChar char="•"/>
              <a:defRPr/>
            </a:pPr>
            <a:r>
              <a:rPr kumimoji="0" lang="es-CL" sz="1400" b="0" i="0" u="none" strike="noStrike" kern="1200" cap="none" spc="0" normalizeH="0" baseline="0" noProof="0" dirty="0" smtClean="0">
                <a:ln>
                  <a:noFill/>
                </a:ln>
                <a:solidFill>
                  <a:srgbClr val="000000"/>
                </a:solidFill>
                <a:effectLst/>
                <a:uLnTx/>
                <a:uFillTx/>
                <a:latin typeface="Arial" panose="020B0604020202020204" pitchFamily="34" charset="0"/>
              </a:rPr>
              <a:t>Involucrar</a:t>
            </a:r>
            <a:r>
              <a:rPr kumimoji="0" lang="es-CL" sz="1400" b="0" i="0" u="none" strike="noStrike" kern="1200" cap="none" spc="0" normalizeH="0" noProof="0" dirty="0" smtClean="0">
                <a:ln>
                  <a:noFill/>
                </a:ln>
                <a:solidFill>
                  <a:srgbClr val="000000"/>
                </a:solidFill>
                <a:effectLst/>
                <a:uLnTx/>
                <a:uFillTx/>
                <a:latin typeface="Arial" panose="020B0604020202020204" pitchFamily="34" charset="0"/>
              </a:rPr>
              <a:t> a todos los socios y socias a la discusión del contrato colectivo en una clave feminista</a:t>
            </a:r>
          </a:p>
          <a:p>
            <a:pPr marL="285750" lvl="0" indent="-285750" algn="just">
              <a:buFont typeface="Arial" panose="020B0604020202020204" pitchFamily="34" charset="0"/>
              <a:buChar char="•"/>
              <a:defRPr/>
            </a:pPr>
            <a:r>
              <a:rPr lang="es-CL" sz="1400" noProof="0" dirty="0" smtClean="0">
                <a:solidFill>
                  <a:srgbClr val="000000"/>
                </a:solidFill>
                <a:latin typeface="Arial" panose="020B0604020202020204" pitchFamily="34" charset="0"/>
              </a:rPr>
              <a:t>Reflexionar en conjunto en torno a la condiciones de doble presencia a las que están sujetas las mujeres</a:t>
            </a:r>
          </a:p>
          <a:p>
            <a:pPr marL="285750" lvl="0" indent="-285750" algn="just">
              <a:buFont typeface="Arial" panose="020B0604020202020204" pitchFamily="34" charset="0"/>
              <a:buChar char="•"/>
              <a:defRPr/>
            </a:pPr>
            <a:r>
              <a:rPr kumimoji="0" lang="es-CL" sz="1400" b="0" i="0" u="none" strike="noStrike" kern="1200" cap="none" spc="0" normalizeH="0" baseline="0" dirty="0" smtClean="0">
                <a:ln>
                  <a:noFill/>
                </a:ln>
                <a:solidFill>
                  <a:srgbClr val="000000"/>
                </a:solidFill>
                <a:effectLst/>
                <a:uLnTx/>
                <a:uFillTx/>
                <a:latin typeface="Arial" panose="020B0604020202020204" pitchFamily="34" charset="0"/>
              </a:rPr>
              <a:t>Politizar y observar críticamente las jerarquías</a:t>
            </a:r>
            <a:r>
              <a:rPr kumimoji="0" lang="es-CL" sz="1400" b="0" i="0" u="none" strike="noStrike" kern="1200" cap="none" spc="0" normalizeH="0" dirty="0" smtClean="0">
                <a:ln>
                  <a:noFill/>
                </a:ln>
                <a:solidFill>
                  <a:srgbClr val="000000"/>
                </a:solidFill>
                <a:effectLst/>
                <a:uLnTx/>
                <a:uFillTx/>
                <a:latin typeface="Arial" panose="020B0604020202020204" pitchFamily="34" charset="0"/>
              </a:rPr>
              <a:t> entre hombres y mujeres dentro y fuera del espacio de trabajo</a:t>
            </a:r>
          </a:p>
          <a:p>
            <a:pPr lvl="0" algn="just">
              <a:defRPr/>
            </a:pPr>
            <a:endParaRPr kumimoji="0" lang="es-CL" sz="1400" b="0" i="0" u="none" strike="noStrike" kern="1200" cap="none" spc="0" normalizeH="0" dirty="0" smtClean="0">
              <a:ln>
                <a:noFill/>
              </a:ln>
              <a:solidFill>
                <a:srgbClr val="000000"/>
              </a:solidFill>
              <a:effectLst/>
              <a:uLnTx/>
              <a:uFillTx/>
              <a:latin typeface="Arial" panose="020B0604020202020204" pitchFamily="34" charset="0"/>
            </a:endParaRPr>
          </a:p>
          <a:p>
            <a:pPr lvl="0" algn="just">
              <a:defRPr/>
            </a:pPr>
            <a:r>
              <a:rPr lang="es-CL" sz="1400" b="1" baseline="0" noProof="0" dirty="0" smtClean="0">
                <a:solidFill>
                  <a:srgbClr val="000000"/>
                </a:solidFill>
                <a:latin typeface="Arial" panose="020B0604020202020204" pitchFamily="34" charset="0"/>
              </a:rPr>
              <a:t>Algunas sugerencias:</a:t>
            </a:r>
          </a:p>
          <a:p>
            <a:pPr marL="342900" lvl="0" indent="-342900" algn="just">
              <a:buFont typeface="+mj-lt"/>
              <a:buAutoNum type="alphaLcParenR"/>
              <a:defRPr/>
            </a:pPr>
            <a:r>
              <a:rPr lang="es-CL" sz="1400" noProof="0" dirty="0" smtClean="0">
                <a:solidFill>
                  <a:srgbClr val="000000"/>
                </a:solidFill>
                <a:latin typeface="Arial" panose="020B0604020202020204" pitchFamily="34" charset="0"/>
              </a:rPr>
              <a:t>Fin a la brecha salarial dentro del espacio de trabajo</a:t>
            </a:r>
          </a:p>
          <a:p>
            <a:pPr marL="342900" lvl="0" indent="-342900" algn="just">
              <a:buFont typeface="+mj-lt"/>
              <a:buAutoNum type="alphaLcParenR"/>
              <a:defRPr/>
            </a:pPr>
            <a:r>
              <a:rPr lang="es-CL" sz="1400" baseline="0" dirty="0" smtClean="0">
                <a:solidFill>
                  <a:srgbClr val="000000"/>
                </a:solidFill>
                <a:latin typeface="Arial" panose="020B0604020202020204" pitchFamily="34" charset="0"/>
              </a:rPr>
              <a:t>Pre</a:t>
            </a:r>
            <a:r>
              <a:rPr lang="es-CL" sz="1400" dirty="0" smtClean="0">
                <a:solidFill>
                  <a:srgbClr val="000000"/>
                </a:solidFill>
                <a:latin typeface="Arial" panose="020B0604020202020204" pitchFamily="34" charset="0"/>
              </a:rPr>
              <a:t> y post natal parental, Sala Cuna y jardín infantil para madres y padres</a:t>
            </a:r>
          </a:p>
          <a:p>
            <a:pPr marL="342900" lvl="0" indent="-342900" algn="just">
              <a:buFont typeface="+mj-lt"/>
              <a:buAutoNum type="alphaLcParenR"/>
              <a:defRPr/>
            </a:pPr>
            <a:r>
              <a:rPr lang="es-CL" sz="1400" baseline="0" noProof="0" dirty="0" smtClean="0">
                <a:solidFill>
                  <a:srgbClr val="000000"/>
                </a:solidFill>
                <a:latin typeface="Arial" panose="020B0604020202020204" pitchFamily="34" charset="0"/>
              </a:rPr>
              <a:t>Permisos remunerados</a:t>
            </a:r>
            <a:r>
              <a:rPr lang="es-CL" sz="1400" noProof="0" dirty="0" smtClean="0">
                <a:solidFill>
                  <a:srgbClr val="000000"/>
                </a:solidFill>
                <a:latin typeface="Arial" panose="020B0604020202020204" pitchFamily="34" charset="0"/>
              </a:rPr>
              <a:t> por maternidad/paternidad hasta una edad adecuada</a:t>
            </a:r>
          </a:p>
          <a:p>
            <a:pPr marL="342900" lvl="0" indent="-342900" algn="just">
              <a:buFont typeface="+mj-lt"/>
              <a:buAutoNum type="alphaLcParenR"/>
              <a:defRPr/>
            </a:pPr>
            <a:r>
              <a:rPr lang="es-CL" sz="1400" dirty="0" smtClean="0">
                <a:solidFill>
                  <a:srgbClr val="000000"/>
                </a:solidFill>
                <a:latin typeface="Arial" panose="020B0604020202020204" pitchFamily="34" charset="0"/>
              </a:rPr>
              <a:t>Formación y capacitación continua para las mujeres, durante la jornada de trabajo</a:t>
            </a:r>
          </a:p>
          <a:p>
            <a:pPr marL="342900" lvl="0" indent="-342900" algn="just">
              <a:buFont typeface="+mj-lt"/>
              <a:buAutoNum type="alphaLcParenR"/>
              <a:defRPr/>
            </a:pPr>
            <a:r>
              <a:rPr lang="es-CL" sz="1400" noProof="0" dirty="0" smtClean="0">
                <a:solidFill>
                  <a:srgbClr val="000000"/>
                </a:solidFill>
                <a:latin typeface="Arial" panose="020B0604020202020204" pitchFamily="34" charset="0"/>
              </a:rPr>
              <a:t>Equidad en representación, directorios, sindicatos, gerencias, </a:t>
            </a:r>
            <a:r>
              <a:rPr lang="es-CL" sz="1400" noProof="0" dirty="0" err="1" smtClean="0">
                <a:solidFill>
                  <a:srgbClr val="000000"/>
                </a:solidFill>
                <a:latin typeface="Arial" panose="020B0604020202020204" pitchFamily="34" charset="0"/>
              </a:rPr>
              <a:t>etc</a:t>
            </a:r>
            <a:endParaRPr lang="es-CL" sz="1400" noProof="0" dirty="0" smtClean="0">
              <a:solidFill>
                <a:srgbClr val="000000"/>
              </a:solidFill>
              <a:latin typeface="Arial" panose="020B0604020202020204" pitchFamily="34" charset="0"/>
            </a:endParaRPr>
          </a:p>
          <a:p>
            <a:pPr marL="342900" lvl="0" indent="-342900" algn="just">
              <a:buFont typeface="+mj-lt"/>
              <a:buAutoNum type="alphaLcParenR"/>
              <a:defRPr/>
            </a:pPr>
            <a:r>
              <a:rPr lang="es-CL" sz="1400" dirty="0" smtClean="0">
                <a:solidFill>
                  <a:srgbClr val="000000"/>
                </a:solidFill>
                <a:latin typeface="Arial" panose="020B0604020202020204" pitchFamily="34" charset="0"/>
              </a:rPr>
              <a:t>Tiempos protegidos para hombres y mujeres asociados al sindicato, para reuniones</a:t>
            </a:r>
          </a:p>
          <a:p>
            <a:pPr marL="342900" lvl="0" indent="-342900" algn="just">
              <a:buFont typeface="+mj-lt"/>
              <a:buAutoNum type="alphaLcParenR"/>
              <a:defRPr/>
            </a:pPr>
            <a:r>
              <a:rPr lang="es-CL" sz="1400" noProof="0" dirty="0" smtClean="0">
                <a:solidFill>
                  <a:srgbClr val="000000"/>
                </a:solidFill>
                <a:latin typeface="Arial" panose="020B0604020202020204" pitchFamily="34" charset="0"/>
              </a:rPr>
              <a:t>Seguros médicos para padres y madres, que cubran a los hijos/as hasta la mayoría de edad</a:t>
            </a:r>
          </a:p>
          <a:p>
            <a:pPr marL="342900" lvl="0" indent="-342900" algn="just">
              <a:buFont typeface="+mj-lt"/>
              <a:buAutoNum type="alphaLcParenR"/>
              <a:defRPr/>
            </a:pPr>
            <a:r>
              <a:rPr lang="es-CL" sz="1400" dirty="0" smtClean="0">
                <a:solidFill>
                  <a:srgbClr val="000000"/>
                </a:solidFill>
                <a:latin typeface="Arial" panose="020B0604020202020204" pitchFamily="34" charset="0"/>
              </a:rPr>
              <a:t>Talleres de formación continua respecto a violencia de género</a:t>
            </a:r>
            <a:endParaRPr lang="es-CL" sz="1400" noProof="0" dirty="0" smtClean="0">
              <a:solidFill>
                <a:srgbClr val="000000"/>
              </a:solidFill>
              <a:latin typeface="Arial" panose="020B0604020202020204" pitchFamily="34" charset="0"/>
            </a:endParaRPr>
          </a:p>
          <a:p>
            <a:pPr marL="342900" lvl="0" indent="-342900" algn="just">
              <a:buFont typeface="+mj-lt"/>
              <a:buAutoNum type="alphaLcParenR"/>
              <a:defRPr/>
            </a:pPr>
            <a:endParaRPr lang="es-CL" sz="1400" baseline="0" noProof="0" dirty="0" smtClean="0">
              <a:solidFill>
                <a:srgbClr val="000000"/>
              </a:solidFill>
              <a:latin typeface="Arial" panose="020B0604020202020204" pitchFamily="34" charset="0"/>
            </a:endParaRPr>
          </a:p>
          <a:p>
            <a:pPr lvl="0" algn="just">
              <a:defRPr/>
            </a:pPr>
            <a:endParaRPr lang="es-CL" sz="1600" baseline="0" noProof="0" dirty="0" smtClean="0">
              <a:solidFill>
                <a:srgbClr val="000000"/>
              </a:solidFill>
              <a:latin typeface="Arial" panose="020B0604020202020204" pitchFamily="34" charset="0"/>
            </a:endParaRPr>
          </a:p>
          <a:p>
            <a:pPr marL="342900" lvl="0" indent="-342900" algn="just">
              <a:buFont typeface="+mj-lt"/>
              <a:buAutoNum type="alphaLcParenR"/>
              <a:defRPr/>
            </a:pPr>
            <a:endParaRPr kumimoji="0" lang="es-CL" sz="1600" b="0" i="0" u="none" strike="noStrike" kern="1200" cap="none" spc="0" normalizeH="0" baseline="0" noProof="0" dirty="0">
              <a:ln>
                <a:noFill/>
              </a:ln>
              <a:solidFill>
                <a:schemeClr val="bg1"/>
              </a:solidFill>
              <a:effectLst/>
              <a:uLnTx/>
              <a:uFillTx/>
              <a:latin typeface="Gisha"/>
            </a:endParaRPr>
          </a:p>
        </p:txBody>
      </p:sp>
    </p:spTree>
    <p:extLst>
      <p:ext uri="{BB962C8B-B14F-4D97-AF65-F5344CB8AC3E}">
        <p14:creationId xmlns:p14="http://schemas.microsoft.com/office/powerpoint/2010/main" val="3610689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100687"/>
            <a:ext cx="10780776" cy="931279"/>
          </a:xfrm>
        </p:spPr>
        <p:txBody>
          <a:bodyPr>
            <a:normAutofit/>
          </a:bodyPr>
          <a:lstStyle/>
          <a:p>
            <a:r>
              <a:rPr lang="es-CL" sz="4800" dirty="0" smtClean="0">
                <a:solidFill>
                  <a:schemeClr val="accent1"/>
                </a:solidFill>
              </a:rPr>
              <a:t>Propuestas colectivas de acción</a:t>
            </a:r>
            <a:endParaRPr lang="es-CL" sz="4800" dirty="0">
              <a:solidFill>
                <a:schemeClr val="accent1"/>
              </a:solidFill>
            </a:endParaRPr>
          </a:p>
        </p:txBody>
      </p:sp>
      <p:sp>
        <p:nvSpPr>
          <p:cNvPr id="3" name="CuadroTexto 2"/>
          <p:cNvSpPr txBox="1"/>
          <p:nvPr/>
        </p:nvSpPr>
        <p:spPr>
          <a:xfrm>
            <a:off x="603504" y="1225689"/>
            <a:ext cx="10780776" cy="2585323"/>
          </a:xfrm>
          <a:prstGeom prst="rect">
            <a:avLst/>
          </a:prstGeom>
          <a:noFill/>
        </p:spPr>
        <p:txBody>
          <a:bodyPr wrap="square" rtlCol="0">
            <a:spAutoFit/>
          </a:bodyPr>
          <a:lstStyle/>
          <a:p>
            <a:pPr marL="285750" lvl="0" indent="-285750" algn="just">
              <a:buFont typeface="Arial" panose="020B0604020202020204" pitchFamily="34" charset="0"/>
              <a:buChar char="•"/>
              <a:defRPr/>
            </a:pPr>
            <a:r>
              <a:rPr kumimoji="0" lang="es-CL" sz="1800" b="0" i="0" u="none" strike="noStrike" kern="1200" cap="none" spc="0" normalizeH="0" baseline="0" noProof="0" dirty="0" smtClean="0">
                <a:ln>
                  <a:noFill/>
                </a:ln>
                <a:solidFill>
                  <a:schemeClr val="bg1"/>
                </a:solidFill>
                <a:effectLst/>
                <a:uLnTx/>
                <a:uFillTx/>
                <a:latin typeface="Gisha"/>
              </a:rPr>
              <a:t>Hoy</a:t>
            </a:r>
            <a:r>
              <a:rPr kumimoji="0" lang="es-CL" sz="1800" b="0" i="0" u="none" strike="noStrike" kern="1200" cap="none" spc="0" normalizeH="0" noProof="0" dirty="0" smtClean="0">
                <a:ln>
                  <a:noFill/>
                </a:ln>
                <a:solidFill>
                  <a:schemeClr val="bg1"/>
                </a:solidFill>
                <a:effectLst/>
                <a:uLnTx/>
                <a:uFillTx/>
                <a:latin typeface="Gisha"/>
              </a:rPr>
              <a:t> en Chile, el modelo de relaciones laborales, establece que se negocia colectivamente a nivel de Empresa. La clase Trabajadora en Chile, </a:t>
            </a:r>
            <a:r>
              <a:rPr kumimoji="0" lang="es-CL" sz="1800" b="1" i="0" u="none" strike="noStrike" kern="1200" cap="none" spc="0" normalizeH="0" noProof="0" dirty="0" smtClean="0">
                <a:ln>
                  <a:noFill/>
                </a:ln>
                <a:solidFill>
                  <a:schemeClr val="bg1"/>
                </a:solidFill>
                <a:effectLst/>
                <a:uLnTx/>
                <a:uFillTx/>
                <a:latin typeface="Gisha"/>
              </a:rPr>
              <a:t>debe avanzar a la negociación por Rama productiva</a:t>
            </a:r>
            <a:r>
              <a:rPr kumimoji="0" lang="es-CL" sz="1800" b="0" i="0" u="none" strike="noStrike" kern="1200" cap="none" spc="0" normalizeH="0" noProof="0" dirty="0" smtClean="0">
                <a:ln>
                  <a:noFill/>
                </a:ln>
                <a:solidFill>
                  <a:schemeClr val="bg1"/>
                </a:solidFill>
                <a:effectLst/>
                <a:uLnTx/>
                <a:uFillTx/>
                <a:latin typeface="Gisha"/>
              </a:rPr>
              <a:t>. Para discutir a nivel país, las tensiones entre trabajo productivo y trabajo reproductivo no remunerado. La precarización del trabajo de las mujeres, son asuntos que debemos resolver como trabajadores y trabajadoras. </a:t>
            </a:r>
          </a:p>
          <a:p>
            <a:pPr marL="285750" lvl="0" indent="-285750" algn="just">
              <a:buFont typeface="Arial" panose="020B0604020202020204" pitchFamily="34" charset="0"/>
              <a:buChar char="•"/>
              <a:defRPr/>
            </a:pPr>
            <a:r>
              <a:rPr lang="es-CL" baseline="0" dirty="0" smtClean="0">
                <a:solidFill>
                  <a:schemeClr val="bg1"/>
                </a:solidFill>
                <a:latin typeface="Gisha"/>
              </a:rPr>
              <a:t>La negociación</a:t>
            </a:r>
            <a:r>
              <a:rPr lang="es-CL" dirty="0" smtClean="0">
                <a:solidFill>
                  <a:schemeClr val="bg1"/>
                </a:solidFill>
                <a:latin typeface="Gisha"/>
              </a:rPr>
              <a:t> Colectiva Ramal, podría establecer estándares mínimos para el desarrollo de las mujeres en el espacio de trabajo </a:t>
            </a:r>
            <a:r>
              <a:rPr lang="es-CL" dirty="0" smtClean="0">
                <a:solidFill>
                  <a:schemeClr val="bg1"/>
                </a:solidFill>
                <a:latin typeface="Gisha"/>
              </a:rPr>
              <a:t>en </a:t>
            </a:r>
            <a:r>
              <a:rPr lang="es-CL" dirty="0" smtClean="0">
                <a:solidFill>
                  <a:schemeClr val="bg1"/>
                </a:solidFill>
                <a:latin typeface="Gisha"/>
              </a:rPr>
              <a:t>las distintas ramas productivas. Lo que aseguraría niveles de bienestar para todas las mujeres trabajadoras. </a:t>
            </a:r>
          </a:p>
          <a:p>
            <a:pPr lvl="0" algn="just">
              <a:defRPr/>
            </a:pPr>
            <a:endParaRPr kumimoji="0" lang="es-CL" sz="1800" b="0" i="0" u="none" strike="noStrike" kern="1200" cap="none" spc="0" normalizeH="0" baseline="0" noProof="0" dirty="0">
              <a:ln>
                <a:noFill/>
              </a:ln>
              <a:solidFill>
                <a:schemeClr val="bg1"/>
              </a:solidFill>
              <a:effectLst/>
              <a:uLnTx/>
              <a:uFillTx/>
              <a:latin typeface="Gisha"/>
            </a:endParaRPr>
          </a:p>
        </p:txBody>
      </p:sp>
      <p:pic>
        <p:nvPicPr>
          <p:cNvPr id="4" name="Imagen 3"/>
          <p:cNvPicPr>
            <a:picLocks noChangeAspect="1"/>
          </p:cNvPicPr>
          <p:nvPr/>
        </p:nvPicPr>
        <p:blipFill>
          <a:blip r:embed="rId3"/>
          <a:stretch>
            <a:fillRect/>
          </a:stretch>
        </p:blipFill>
        <p:spPr>
          <a:xfrm>
            <a:off x="2674961" y="3585126"/>
            <a:ext cx="6714699" cy="3272874"/>
          </a:xfrm>
          <a:prstGeom prst="rect">
            <a:avLst/>
          </a:prstGeom>
        </p:spPr>
      </p:pic>
    </p:spTree>
    <p:extLst>
      <p:ext uri="{BB962C8B-B14F-4D97-AF65-F5344CB8AC3E}">
        <p14:creationId xmlns:p14="http://schemas.microsoft.com/office/powerpoint/2010/main" val="36706918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37705" y="1933303"/>
            <a:ext cx="6737975" cy="2952206"/>
          </a:xfrm>
          <a:prstGeom prst="rect">
            <a:avLst/>
          </a:prstGeom>
        </p:spPr>
      </p:pic>
    </p:spTree>
    <p:extLst>
      <p:ext uri="{BB962C8B-B14F-4D97-AF65-F5344CB8AC3E}">
        <p14:creationId xmlns:p14="http://schemas.microsoft.com/office/powerpoint/2010/main" val="378253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9001" y="263267"/>
            <a:ext cx="10780776" cy="735539"/>
          </a:xfrm>
        </p:spPr>
        <p:txBody>
          <a:bodyPr>
            <a:normAutofit/>
          </a:bodyPr>
          <a:lstStyle/>
          <a:p>
            <a:pPr algn="ctr"/>
            <a:r>
              <a:rPr lang="es-CL" sz="4800" dirty="0" smtClean="0">
                <a:solidFill>
                  <a:schemeClr val="accent1"/>
                </a:solidFill>
              </a:rPr>
              <a:t>¿Cuál es el problema?</a:t>
            </a:r>
            <a:endParaRPr lang="es-CL" sz="4800" dirty="0">
              <a:solidFill>
                <a:schemeClr val="accent1"/>
              </a:solidFill>
            </a:endParaRPr>
          </a:p>
        </p:txBody>
      </p:sp>
      <p:sp>
        <p:nvSpPr>
          <p:cNvPr id="8" name="CuadroTexto 7"/>
          <p:cNvSpPr txBox="1"/>
          <p:nvPr/>
        </p:nvSpPr>
        <p:spPr>
          <a:xfrm>
            <a:off x="393896" y="1463716"/>
            <a:ext cx="11623934"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L" sz="1800" b="0" i="0" u="none" strike="noStrike" kern="1200" cap="none" spc="0" normalizeH="0" baseline="0" noProof="0" dirty="0">
              <a:ln>
                <a:noFill/>
              </a:ln>
              <a:solidFill>
                <a:prstClr val="black"/>
              </a:solidFill>
              <a:effectLst/>
              <a:uLnTx/>
              <a:uFillTx/>
              <a:latin typeface="Gish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L" sz="1800" b="0" i="0" u="none" strike="noStrike" kern="1200" cap="none" spc="0" normalizeH="0" baseline="0" noProof="0" dirty="0">
              <a:ln>
                <a:noFill/>
              </a:ln>
              <a:solidFill>
                <a:prstClr val="black"/>
              </a:solidFill>
              <a:effectLst/>
              <a:uLnTx/>
              <a:uFillTx/>
              <a:latin typeface="Gisha"/>
              <a:ea typeface="+mn-ea"/>
              <a:cs typeface="+mn-cs"/>
            </a:endParaRPr>
          </a:p>
        </p:txBody>
      </p:sp>
      <p:graphicFrame>
        <p:nvGraphicFramePr>
          <p:cNvPr id="3" name="Diagrama 2"/>
          <p:cNvGraphicFramePr/>
          <p:nvPr>
            <p:extLst/>
          </p:nvPr>
        </p:nvGraphicFramePr>
        <p:xfrm>
          <a:off x="499002" y="998805"/>
          <a:ext cx="11518828" cy="5711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1636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a 3"/>
          <p:cNvGraphicFramePr/>
          <p:nvPr>
            <p:extLst/>
          </p:nvPr>
        </p:nvGraphicFramePr>
        <p:xfrm>
          <a:off x="2183166" y="262466"/>
          <a:ext cx="7543074" cy="527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echa doblada hacia arriba 10"/>
          <p:cNvSpPr/>
          <p:nvPr/>
        </p:nvSpPr>
        <p:spPr>
          <a:xfrm rot="5400000">
            <a:off x="6544489" y="5486401"/>
            <a:ext cx="679271" cy="7837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Gisha"/>
              <a:ea typeface="+mn-ea"/>
              <a:cs typeface="+mn-cs"/>
            </a:endParaRPr>
          </a:p>
        </p:txBody>
      </p:sp>
      <p:sp>
        <p:nvSpPr>
          <p:cNvPr id="13" name="Flecha doblada 12"/>
          <p:cNvSpPr/>
          <p:nvPr/>
        </p:nvSpPr>
        <p:spPr>
          <a:xfrm rot="10800000">
            <a:off x="4428308" y="5538650"/>
            <a:ext cx="1005840" cy="67927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Gisha"/>
              <a:ea typeface="+mn-ea"/>
              <a:cs typeface="+mn-cs"/>
            </a:endParaRPr>
          </a:p>
        </p:txBody>
      </p:sp>
      <p:sp>
        <p:nvSpPr>
          <p:cNvPr id="14" name="CuadroTexto 13"/>
          <p:cNvSpPr txBox="1"/>
          <p:nvPr/>
        </p:nvSpPr>
        <p:spPr>
          <a:xfrm>
            <a:off x="7458892" y="5760721"/>
            <a:ext cx="32526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black"/>
                </a:solidFill>
                <a:effectLst/>
                <a:uLnTx/>
                <a:uFillTx/>
                <a:latin typeface="Gisha"/>
                <a:ea typeface="+mn-ea"/>
                <a:cs typeface="+mn-cs"/>
              </a:rPr>
              <a:t>Condición esencial para que exista la fuerza de trabajo, es </a:t>
            </a:r>
            <a:r>
              <a:rPr kumimoji="0" lang="es-CL" sz="1800" b="0" i="0" u="none" strike="noStrike" kern="1200" cap="none" spc="0" normalizeH="0" baseline="0" noProof="0" dirty="0" err="1" smtClean="0">
                <a:ln>
                  <a:noFill/>
                </a:ln>
                <a:solidFill>
                  <a:prstClr val="black"/>
                </a:solidFill>
                <a:effectLst/>
                <a:uLnTx/>
                <a:uFillTx/>
                <a:latin typeface="Gisha"/>
                <a:ea typeface="+mn-ea"/>
                <a:cs typeface="+mn-cs"/>
              </a:rPr>
              <a:t>invisibilizado</a:t>
            </a:r>
            <a:r>
              <a:rPr kumimoji="0" lang="es-CL" sz="1800" b="0" i="0" u="none" strike="noStrike" kern="1200" cap="none" spc="0" normalizeH="0" baseline="0" noProof="0" dirty="0" smtClean="0">
                <a:ln>
                  <a:noFill/>
                </a:ln>
                <a:solidFill>
                  <a:prstClr val="black"/>
                </a:solidFill>
                <a:effectLst/>
                <a:uLnTx/>
                <a:uFillTx/>
                <a:latin typeface="Gisha"/>
                <a:ea typeface="+mn-ea"/>
                <a:cs typeface="+mn-cs"/>
              </a:rPr>
              <a:t>.</a:t>
            </a:r>
            <a:endParaRPr kumimoji="0" lang="es-CL" sz="3200" b="0" i="0" u="none" strike="noStrike" kern="1200" cap="none" spc="0" normalizeH="0" baseline="0" noProof="0" dirty="0" smtClean="0">
              <a:ln>
                <a:noFill/>
              </a:ln>
              <a:solidFill>
                <a:prstClr val="black"/>
              </a:solidFill>
              <a:effectLst/>
              <a:uLnTx/>
              <a:uFillTx/>
              <a:latin typeface="Gisha"/>
              <a:ea typeface="+mn-ea"/>
              <a:cs typeface="+mn-cs"/>
            </a:endParaRPr>
          </a:p>
        </p:txBody>
      </p:sp>
      <p:sp>
        <p:nvSpPr>
          <p:cNvPr id="15" name="CuadroTexto 14"/>
          <p:cNvSpPr txBox="1"/>
          <p:nvPr/>
        </p:nvSpPr>
        <p:spPr>
          <a:xfrm>
            <a:off x="1737360" y="5760720"/>
            <a:ext cx="26452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200" b="0" i="0" u="none" strike="noStrike" kern="1200" cap="none" spc="0" normalizeH="0" baseline="0" noProof="0" dirty="0" smtClean="0">
                <a:ln>
                  <a:noFill/>
                </a:ln>
                <a:solidFill>
                  <a:prstClr val="black"/>
                </a:solidFill>
                <a:effectLst/>
                <a:uLnTx/>
                <a:uFillTx/>
                <a:latin typeface="Gisha"/>
                <a:ea typeface="+mn-ea"/>
                <a:cs typeface="+mn-cs"/>
              </a:rPr>
              <a:t>Subvalorado</a:t>
            </a:r>
            <a:endParaRPr kumimoji="0" lang="es-CL" sz="3200" b="0" i="0" u="none" strike="noStrike" kern="1200" cap="none" spc="0" normalizeH="0" baseline="0" noProof="0" dirty="0">
              <a:ln>
                <a:noFill/>
              </a:ln>
              <a:solidFill>
                <a:prstClr val="black"/>
              </a:solidFill>
              <a:effectLst/>
              <a:uLnTx/>
              <a:uFillTx/>
              <a:latin typeface="Gisha"/>
              <a:ea typeface="+mn-ea"/>
              <a:cs typeface="+mn-cs"/>
            </a:endParaRPr>
          </a:p>
        </p:txBody>
      </p:sp>
      <p:pic>
        <p:nvPicPr>
          <p:cNvPr id="16" name="Imagen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138952" y="262466"/>
            <a:ext cx="1463039" cy="1463039"/>
          </a:xfrm>
          <a:prstGeom prst="rect">
            <a:avLst/>
          </a:prstGeom>
        </p:spPr>
      </p:pic>
    </p:spTree>
    <p:extLst>
      <p:ext uri="{BB962C8B-B14F-4D97-AF65-F5344CB8AC3E}">
        <p14:creationId xmlns:p14="http://schemas.microsoft.com/office/powerpoint/2010/main" val="1284604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092" y="267546"/>
            <a:ext cx="10772775" cy="649998"/>
          </a:xfrm>
        </p:spPr>
        <p:txBody>
          <a:bodyPr>
            <a:normAutofit/>
          </a:bodyPr>
          <a:lstStyle/>
          <a:p>
            <a:r>
              <a:rPr lang="es-CL" sz="3600" dirty="0" smtClean="0">
                <a:solidFill>
                  <a:schemeClr val="accent1"/>
                </a:solidFill>
              </a:rPr>
              <a:t>¿Cómo funciona el capital?</a:t>
            </a:r>
            <a:endParaRPr lang="es-CL" sz="3600" dirty="0">
              <a:solidFill>
                <a:schemeClr val="accent1"/>
              </a:solidFill>
            </a:endParaRPr>
          </a:p>
        </p:txBody>
      </p:sp>
      <p:sp>
        <p:nvSpPr>
          <p:cNvPr id="5" name="Marcador de contenido 4"/>
          <p:cNvSpPr>
            <a:spLocks noGrp="1"/>
          </p:cNvSpPr>
          <p:nvPr>
            <p:ph idx="1"/>
          </p:nvPr>
        </p:nvSpPr>
        <p:spPr>
          <a:xfrm>
            <a:off x="796834" y="917544"/>
            <a:ext cx="10633548" cy="2426548"/>
          </a:xfrm>
        </p:spPr>
        <p:txBody>
          <a:bodyPr/>
          <a:lstStyle/>
          <a:p>
            <a:pPr marL="0" indent="0" algn="just">
              <a:buNone/>
            </a:pPr>
            <a:r>
              <a:rPr lang="es-CL" dirty="0" smtClean="0">
                <a:solidFill>
                  <a:schemeClr val="bg1"/>
                </a:solidFill>
              </a:rPr>
              <a:t>“</a:t>
            </a:r>
            <a:r>
              <a:rPr lang="es-CL" dirty="0">
                <a:solidFill>
                  <a:schemeClr val="bg1"/>
                </a:solidFill>
              </a:rPr>
              <a:t>Pero el capital no es una cosa, sino determinada relación social de producción perteneciente a determinada formación histórico-social y que se representa en una cosa y le confiere a ésta un carácter específicamente social. El capital no es la suma de los medios de producción materiales y producidos. El capital […] </a:t>
            </a:r>
            <a:r>
              <a:rPr lang="es-CL" b="1" dirty="0">
                <a:solidFill>
                  <a:schemeClr val="bg1"/>
                </a:solidFill>
              </a:rPr>
              <a:t>son los medios de producción monopolizados por determinada parte de la sociedad</a:t>
            </a:r>
            <a:r>
              <a:rPr lang="es-CL" dirty="0">
                <a:solidFill>
                  <a:schemeClr val="bg1"/>
                </a:solidFill>
              </a:rPr>
              <a:t>, los productos y las condiciones de actividad de la fuerza de trabajo viva</a:t>
            </a:r>
            <a:r>
              <a:rPr lang="es-CL" dirty="0" smtClean="0">
                <a:solidFill>
                  <a:schemeClr val="bg1"/>
                </a:solidFill>
              </a:rPr>
              <a:t>” Karl Marx</a:t>
            </a:r>
          </a:p>
          <a:p>
            <a:pPr>
              <a:buFont typeface="Wingdings" panose="05000000000000000000" pitchFamily="2" charset="2"/>
              <a:buChar char="Ø"/>
            </a:pPr>
            <a:endParaRPr lang="es-CL" dirty="0" smtClean="0">
              <a:solidFill>
                <a:srgbClr val="FF0000"/>
              </a:solidFill>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2229" y="5159828"/>
            <a:ext cx="1698172" cy="1698172"/>
          </a:xfrm>
          <a:prstGeom prst="rect">
            <a:avLst/>
          </a:prstGeom>
        </p:spPr>
      </p:pic>
      <p:graphicFrame>
        <p:nvGraphicFramePr>
          <p:cNvPr id="4" name="Diagrama 3"/>
          <p:cNvGraphicFramePr/>
          <p:nvPr>
            <p:extLst/>
          </p:nvPr>
        </p:nvGraphicFramePr>
        <p:xfrm>
          <a:off x="6984136" y="3331030"/>
          <a:ext cx="5348514" cy="3316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p:cNvSpPr txBox="1"/>
          <p:nvPr/>
        </p:nvSpPr>
        <p:spPr>
          <a:xfrm>
            <a:off x="796834" y="3344092"/>
            <a:ext cx="722376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smtClean="0">
                <a:ln>
                  <a:noFill/>
                </a:ln>
                <a:solidFill>
                  <a:prstClr val="black"/>
                </a:solidFill>
                <a:effectLst/>
                <a:uLnTx/>
                <a:uFillTx/>
                <a:latin typeface="Gisha"/>
                <a:ea typeface="+mn-ea"/>
                <a:cs typeface="+mn-cs"/>
              </a:rPr>
              <a:t>La dinámica de la producción se orienta entonces por un principio </a:t>
            </a:r>
            <a:r>
              <a:rPr kumimoji="0" lang="es-CL" sz="2400" b="0" i="0" u="sng" strike="noStrike" kern="1200" cap="none" spc="0" normalizeH="0" baseline="0" noProof="0" dirty="0" smtClean="0">
                <a:ln>
                  <a:noFill/>
                </a:ln>
                <a:solidFill>
                  <a:prstClr val="black"/>
                </a:solidFill>
                <a:effectLst/>
                <a:uLnTx/>
                <a:uFillTx/>
                <a:latin typeface="Gisha"/>
                <a:ea typeface="+mn-ea"/>
                <a:cs typeface="+mn-cs"/>
              </a:rPr>
              <a:t>circular,</a:t>
            </a:r>
            <a:r>
              <a:rPr kumimoji="0" lang="es-CL" sz="2400" b="0" i="0" u="none" strike="noStrike" kern="1200" cap="none" spc="0" normalizeH="0" baseline="0" noProof="0" dirty="0" smtClean="0">
                <a:ln>
                  <a:noFill/>
                </a:ln>
                <a:solidFill>
                  <a:prstClr val="black"/>
                </a:solidFill>
                <a:effectLst/>
                <a:uLnTx/>
                <a:uFillTx/>
                <a:latin typeface="Gisha"/>
                <a:ea typeface="+mn-ea"/>
                <a:cs typeface="+mn-cs"/>
              </a:rPr>
              <a:t> "</a:t>
            </a:r>
            <a:r>
              <a:rPr kumimoji="0" lang="es-CL" sz="2400" b="1" i="0" u="none" strike="noStrike" kern="1200" cap="none" spc="0" normalizeH="0" baseline="0" noProof="0" dirty="0" smtClean="0">
                <a:ln>
                  <a:noFill/>
                </a:ln>
                <a:solidFill>
                  <a:prstClr val="black"/>
                </a:solidFill>
                <a:effectLst/>
                <a:uLnTx/>
                <a:uFillTx/>
                <a:latin typeface="Gisha"/>
                <a:ea typeface="+mn-ea"/>
                <a:cs typeface="+mn-cs"/>
              </a:rPr>
              <a:t>se acumula capital a fin de acumular más capital.</a:t>
            </a:r>
            <a:r>
              <a:rPr kumimoji="0" lang="es-CL" sz="2400" b="0" i="0" u="none" strike="noStrike" kern="1200" cap="none" spc="0" normalizeH="0" baseline="0" noProof="0" dirty="0" smtClean="0">
                <a:ln>
                  <a:noFill/>
                </a:ln>
                <a:solidFill>
                  <a:prstClr val="black"/>
                </a:solidFill>
                <a:effectLst/>
                <a:uLnTx/>
                <a:uFillTx/>
                <a:latin typeface="Gisha"/>
                <a:ea typeface="+mn-ea"/>
                <a:cs typeface="+mn-cs"/>
              </a:rPr>
              <a:t> Los capitalistas son como ratones en una rueda, que corren cada vez más deprisa a fin de correr aún más deprisa”  </a:t>
            </a:r>
            <a:r>
              <a:rPr kumimoji="0" lang="es-CL" sz="2400" b="0" i="0" u="none" strike="noStrike" kern="1200" cap="none" spc="0" normalizeH="0" baseline="0" noProof="0" dirty="0" err="1" smtClean="0">
                <a:ln>
                  <a:noFill/>
                </a:ln>
                <a:solidFill>
                  <a:prstClr val="black"/>
                </a:solidFill>
                <a:effectLst/>
                <a:uLnTx/>
                <a:uFillTx/>
                <a:latin typeface="Gisha"/>
                <a:ea typeface="+mn-ea"/>
                <a:cs typeface="+mn-cs"/>
              </a:rPr>
              <a:t>Wallerstein</a:t>
            </a:r>
            <a:r>
              <a:rPr kumimoji="0" lang="es-CL" sz="2400" b="0" i="0" u="none" strike="noStrike" kern="1200" cap="none" spc="0" normalizeH="0" baseline="0" noProof="0" dirty="0" smtClean="0">
                <a:ln>
                  <a:noFill/>
                </a:ln>
                <a:solidFill>
                  <a:prstClr val="black"/>
                </a:solidFill>
                <a:effectLst/>
                <a:uLnTx/>
                <a:uFillTx/>
                <a:latin typeface="Gisha"/>
                <a:ea typeface="+mn-ea"/>
                <a:cs typeface="+mn-cs"/>
              </a:rPr>
              <a:t>.</a:t>
            </a:r>
            <a:endParaRPr kumimoji="0" lang="es-CL" sz="2400" b="0" i="0" u="none" strike="noStrike" kern="1200" cap="none" spc="0" normalizeH="0" baseline="0" noProof="0" dirty="0">
              <a:ln>
                <a:noFill/>
              </a:ln>
              <a:solidFill>
                <a:prstClr val="black"/>
              </a:solidFill>
              <a:effectLst/>
              <a:uLnTx/>
              <a:uFillTx/>
              <a:latin typeface="Gisha"/>
              <a:ea typeface="+mn-ea"/>
              <a:cs typeface="+mn-cs"/>
            </a:endParaRPr>
          </a:p>
        </p:txBody>
      </p:sp>
    </p:spTree>
    <p:extLst>
      <p:ext uri="{BB962C8B-B14F-4D97-AF65-F5344CB8AC3E}">
        <p14:creationId xmlns:p14="http://schemas.microsoft.com/office/powerpoint/2010/main" val="4137673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092" y="113074"/>
            <a:ext cx="10772775" cy="680186"/>
          </a:xfrm>
        </p:spPr>
        <p:txBody>
          <a:bodyPr>
            <a:normAutofit/>
          </a:bodyPr>
          <a:lstStyle/>
          <a:p>
            <a:r>
              <a:rPr lang="es-CL" sz="3600" dirty="0" smtClean="0">
                <a:solidFill>
                  <a:schemeClr val="accent1"/>
                </a:solidFill>
              </a:rPr>
              <a:t>El trabajo, un campo desigual. </a:t>
            </a:r>
            <a:endParaRPr lang="es-CL" sz="3600" dirty="0">
              <a:solidFill>
                <a:schemeClr val="accent1"/>
              </a:solidFill>
            </a:endParaRPr>
          </a:p>
        </p:txBody>
      </p:sp>
      <p:sp>
        <p:nvSpPr>
          <p:cNvPr id="5" name="Marcador de contenido 4"/>
          <p:cNvSpPr>
            <a:spLocks noGrp="1"/>
          </p:cNvSpPr>
          <p:nvPr>
            <p:ph idx="1"/>
          </p:nvPr>
        </p:nvSpPr>
        <p:spPr>
          <a:xfrm>
            <a:off x="796834" y="1175658"/>
            <a:ext cx="10633548" cy="4602208"/>
          </a:xfrm>
        </p:spPr>
        <p:txBody>
          <a:bodyPr/>
          <a:lstStyle/>
          <a:p>
            <a:pPr marL="0" indent="0">
              <a:buNone/>
            </a:pPr>
            <a:endParaRPr lang="es-CL" dirty="0">
              <a:solidFill>
                <a:schemeClr val="bg1"/>
              </a:solidFill>
            </a:endParaRPr>
          </a:p>
          <a:p>
            <a:pPr marL="0" indent="0">
              <a:buNone/>
            </a:pPr>
            <a:endParaRPr lang="es-CL" dirty="0" smtClean="0">
              <a:solidFill>
                <a:srgbClr val="FF0000"/>
              </a:solidFill>
            </a:endParaRPr>
          </a:p>
          <a:p>
            <a:pPr>
              <a:buFont typeface="Wingdings" panose="05000000000000000000" pitchFamily="2" charset="2"/>
              <a:buChar char="Ø"/>
            </a:pPr>
            <a:endParaRPr lang="es-CL" dirty="0">
              <a:solidFill>
                <a:srgbClr val="FF0000"/>
              </a:solidFill>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77444" y="917544"/>
            <a:ext cx="1567543" cy="1567543"/>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34" y="2725019"/>
            <a:ext cx="1003663" cy="1003663"/>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8720" y="3050909"/>
            <a:ext cx="1403318" cy="1403318"/>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670" y="5061870"/>
            <a:ext cx="1197142" cy="1197142"/>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6005" y="5211791"/>
            <a:ext cx="1549988" cy="1549988"/>
          </a:xfrm>
          <a:prstGeom prst="rect">
            <a:avLst/>
          </a:prstGeom>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9730" y="5344448"/>
            <a:ext cx="1457325" cy="1228555"/>
          </a:xfrm>
          <a:prstGeom prst="rect">
            <a:avLst/>
          </a:prstGeom>
        </p:spPr>
      </p:pic>
      <p:sp>
        <p:nvSpPr>
          <p:cNvPr id="13" name="Flecha doblada hacia arriba 12"/>
          <p:cNvSpPr/>
          <p:nvPr/>
        </p:nvSpPr>
        <p:spPr>
          <a:xfrm rot="16200000">
            <a:off x="3365047" y="1801627"/>
            <a:ext cx="3637441" cy="2582066"/>
          </a:xfrm>
          <a:prstGeom prst="bentUpArrow">
            <a:avLst>
              <a:gd name="adj1" fmla="val 25000"/>
              <a:gd name="adj2" fmla="val 25000"/>
              <a:gd name="adj3" fmla="val 28996"/>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Gisha"/>
              <a:ea typeface="+mn-ea"/>
              <a:cs typeface="+mn-cs"/>
            </a:endParaRPr>
          </a:p>
        </p:txBody>
      </p:sp>
      <p:sp>
        <p:nvSpPr>
          <p:cNvPr id="14" name="Flecha abajo 13"/>
          <p:cNvSpPr/>
          <p:nvPr/>
        </p:nvSpPr>
        <p:spPr>
          <a:xfrm rot="2786384">
            <a:off x="1778346" y="2457819"/>
            <a:ext cx="630809" cy="717267"/>
          </a:xfrm>
          <a:prstGeom prst="down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E84010"/>
              </a:solidFill>
              <a:effectLst/>
              <a:uLnTx/>
              <a:uFillTx/>
              <a:latin typeface="Gisha"/>
              <a:ea typeface="+mn-ea"/>
              <a:cs typeface="+mn-cs"/>
            </a:endParaRPr>
          </a:p>
        </p:txBody>
      </p:sp>
      <p:sp>
        <p:nvSpPr>
          <p:cNvPr id="15" name="Flecha abajo 14"/>
          <p:cNvSpPr/>
          <p:nvPr/>
        </p:nvSpPr>
        <p:spPr>
          <a:xfrm>
            <a:off x="850155" y="4396032"/>
            <a:ext cx="506173" cy="92651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Gisha"/>
              <a:ea typeface="+mn-ea"/>
              <a:cs typeface="+mn-cs"/>
            </a:endParaRPr>
          </a:p>
        </p:txBody>
      </p:sp>
      <p:sp>
        <p:nvSpPr>
          <p:cNvPr id="18" name="Flecha abajo 17"/>
          <p:cNvSpPr/>
          <p:nvPr/>
        </p:nvSpPr>
        <p:spPr>
          <a:xfrm rot="18233452">
            <a:off x="3309103" y="2276846"/>
            <a:ext cx="506173" cy="117853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Gisha"/>
              <a:ea typeface="+mn-ea"/>
              <a:cs typeface="+mn-cs"/>
            </a:endParaRPr>
          </a:p>
        </p:txBody>
      </p:sp>
      <p:sp>
        <p:nvSpPr>
          <p:cNvPr id="19" name="Flecha abajo 18"/>
          <p:cNvSpPr/>
          <p:nvPr/>
        </p:nvSpPr>
        <p:spPr>
          <a:xfrm rot="2544698">
            <a:off x="3320324" y="4745007"/>
            <a:ext cx="506173" cy="76982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Gisha"/>
              <a:ea typeface="+mn-ea"/>
              <a:cs typeface="+mn-cs"/>
            </a:endParaRPr>
          </a:p>
        </p:txBody>
      </p:sp>
      <p:sp>
        <p:nvSpPr>
          <p:cNvPr id="20" name="Flecha abajo 19"/>
          <p:cNvSpPr/>
          <p:nvPr/>
        </p:nvSpPr>
        <p:spPr>
          <a:xfrm rot="19202379">
            <a:off x="5103312" y="4552655"/>
            <a:ext cx="506173" cy="1146029"/>
          </a:xfrm>
          <a:prstGeom prst="downArrow">
            <a:avLst>
              <a:gd name="adj1" fmla="val 38773"/>
              <a:gd name="adj2"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Gisha"/>
              <a:ea typeface="+mn-ea"/>
              <a:cs typeface="+mn-cs"/>
            </a:endParaRPr>
          </a:p>
        </p:txBody>
      </p:sp>
      <p:sp>
        <p:nvSpPr>
          <p:cNvPr id="16" name="CuadroTexto 15"/>
          <p:cNvSpPr txBox="1"/>
          <p:nvPr/>
        </p:nvSpPr>
        <p:spPr>
          <a:xfrm>
            <a:off x="2260572" y="849684"/>
            <a:ext cx="13426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srgbClr val="E84010"/>
                </a:solidFill>
                <a:effectLst/>
                <a:uLnTx/>
                <a:uFillTx/>
                <a:latin typeface="Gisha"/>
                <a:ea typeface="+mn-ea"/>
                <a:cs typeface="+mn-cs"/>
              </a:rPr>
              <a:t>Inversión</a:t>
            </a:r>
            <a:endParaRPr kumimoji="0" lang="es-CL" sz="1800" b="0" i="0" u="none" strike="noStrike" kern="1200" cap="none" spc="0" normalizeH="0" baseline="0" noProof="0" dirty="0">
              <a:ln>
                <a:noFill/>
              </a:ln>
              <a:solidFill>
                <a:srgbClr val="E84010"/>
              </a:solidFill>
              <a:effectLst/>
              <a:uLnTx/>
              <a:uFillTx/>
              <a:latin typeface="Gisha"/>
              <a:ea typeface="+mn-ea"/>
              <a:cs typeface="+mn-cs"/>
            </a:endParaRPr>
          </a:p>
        </p:txBody>
      </p:sp>
      <p:sp>
        <p:nvSpPr>
          <p:cNvPr id="17" name="CuadroTexto 16"/>
          <p:cNvSpPr txBox="1"/>
          <p:nvPr/>
        </p:nvSpPr>
        <p:spPr>
          <a:xfrm>
            <a:off x="614370" y="3721000"/>
            <a:ext cx="10319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srgbClr val="E84010"/>
                </a:solidFill>
                <a:effectLst/>
                <a:uLnTx/>
                <a:uFillTx/>
                <a:latin typeface="Gisha"/>
                <a:ea typeface="+mn-ea"/>
                <a:cs typeface="+mn-cs"/>
              </a:rPr>
              <a:t>Capital fijo</a:t>
            </a:r>
            <a:endParaRPr kumimoji="0" lang="es-CL" sz="1800" b="0" i="0" u="none" strike="noStrike" kern="1200" cap="none" spc="0" normalizeH="0" baseline="0" noProof="0" dirty="0">
              <a:ln>
                <a:noFill/>
              </a:ln>
              <a:solidFill>
                <a:srgbClr val="E84010"/>
              </a:solidFill>
              <a:effectLst/>
              <a:uLnTx/>
              <a:uFillTx/>
              <a:latin typeface="Gisha"/>
              <a:ea typeface="+mn-ea"/>
              <a:cs typeface="+mn-cs"/>
            </a:endParaRPr>
          </a:p>
        </p:txBody>
      </p:sp>
      <p:sp>
        <p:nvSpPr>
          <p:cNvPr id="21" name="CuadroTexto 20"/>
          <p:cNvSpPr txBox="1"/>
          <p:nvPr/>
        </p:nvSpPr>
        <p:spPr>
          <a:xfrm>
            <a:off x="3898711" y="4343053"/>
            <a:ext cx="12850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srgbClr val="E84010"/>
                </a:solidFill>
                <a:effectLst/>
                <a:uLnTx/>
                <a:uFillTx/>
                <a:latin typeface="Gisha"/>
                <a:ea typeface="+mn-ea"/>
                <a:cs typeface="+mn-cs"/>
              </a:rPr>
              <a:t>Capital variable</a:t>
            </a:r>
            <a:endParaRPr kumimoji="0" lang="es-CL" sz="1800" b="0" i="0" u="none" strike="noStrike" kern="1200" cap="none" spc="0" normalizeH="0" baseline="0" noProof="0" dirty="0">
              <a:ln>
                <a:noFill/>
              </a:ln>
              <a:solidFill>
                <a:srgbClr val="E84010"/>
              </a:solidFill>
              <a:effectLst/>
              <a:uLnTx/>
              <a:uFillTx/>
              <a:latin typeface="Gisha"/>
              <a:ea typeface="+mn-ea"/>
              <a:cs typeface="+mn-cs"/>
            </a:endParaRPr>
          </a:p>
        </p:txBody>
      </p:sp>
      <p:sp>
        <p:nvSpPr>
          <p:cNvPr id="22" name="CuadroTexto 21"/>
          <p:cNvSpPr txBox="1"/>
          <p:nvPr/>
        </p:nvSpPr>
        <p:spPr>
          <a:xfrm>
            <a:off x="437278" y="6103073"/>
            <a:ext cx="133192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smtClean="0">
                <a:ln>
                  <a:noFill/>
                </a:ln>
                <a:solidFill>
                  <a:srgbClr val="E84010"/>
                </a:solidFill>
                <a:effectLst/>
                <a:uLnTx/>
                <a:uFillTx/>
                <a:latin typeface="Gisha"/>
                <a:ea typeface="+mn-ea"/>
                <a:cs typeface="+mn-cs"/>
              </a:rPr>
              <a:t>Mantención del medio de producción </a:t>
            </a:r>
            <a:endParaRPr kumimoji="0" lang="es-CL" sz="1400" b="0" i="0" u="none" strike="noStrike" kern="1200" cap="none" spc="0" normalizeH="0" baseline="0" noProof="0" dirty="0">
              <a:ln>
                <a:noFill/>
              </a:ln>
              <a:solidFill>
                <a:srgbClr val="E84010"/>
              </a:solidFill>
              <a:effectLst/>
              <a:uLnTx/>
              <a:uFillTx/>
              <a:latin typeface="Gisha"/>
              <a:ea typeface="+mn-ea"/>
              <a:cs typeface="+mn-cs"/>
            </a:endParaRPr>
          </a:p>
        </p:txBody>
      </p:sp>
      <p:sp>
        <p:nvSpPr>
          <p:cNvPr id="23" name="CuadroTexto 22"/>
          <p:cNvSpPr txBox="1"/>
          <p:nvPr/>
        </p:nvSpPr>
        <p:spPr>
          <a:xfrm>
            <a:off x="2859268" y="6519903"/>
            <a:ext cx="18197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srgbClr val="E84010"/>
                </a:solidFill>
                <a:effectLst/>
                <a:uLnTx/>
                <a:uFillTx/>
                <a:latin typeface="Gisha"/>
                <a:ea typeface="+mn-ea"/>
                <a:cs typeface="+mn-cs"/>
              </a:rPr>
              <a:t>Salario</a:t>
            </a:r>
            <a:endParaRPr kumimoji="0" lang="es-CL" sz="1800" b="0" i="0" u="none" strike="noStrike" kern="1200" cap="none" spc="0" normalizeH="0" baseline="0" noProof="0" dirty="0">
              <a:ln>
                <a:noFill/>
              </a:ln>
              <a:solidFill>
                <a:srgbClr val="E84010"/>
              </a:solidFill>
              <a:effectLst/>
              <a:uLnTx/>
              <a:uFillTx/>
              <a:latin typeface="Gisha"/>
              <a:ea typeface="+mn-ea"/>
              <a:cs typeface="+mn-cs"/>
            </a:endParaRPr>
          </a:p>
        </p:txBody>
      </p:sp>
      <p:sp>
        <p:nvSpPr>
          <p:cNvPr id="24" name="CuadroTexto 23"/>
          <p:cNvSpPr txBox="1"/>
          <p:nvPr/>
        </p:nvSpPr>
        <p:spPr>
          <a:xfrm>
            <a:off x="5362031" y="6408833"/>
            <a:ext cx="15550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000" b="1" i="0" u="none" strike="noStrike" kern="1200" cap="none" spc="0" normalizeH="0" baseline="0" noProof="0" dirty="0" smtClean="0">
                <a:ln>
                  <a:noFill/>
                </a:ln>
                <a:solidFill>
                  <a:srgbClr val="E84010"/>
                </a:solidFill>
                <a:effectLst/>
                <a:uLnTx/>
                <a:uFillTx/>
                <a:latin typeface="Gisha"/>
                <a:ea typeface="+mn-ea"/>
                <a:cs typeface="+mn-cs"/>
              </a:rPr>
              <a:t>Plusvalía</a:t>
            </a:r>
            <a:endParaRPr kumimoji="0" lang="es-CL" sz="2000" b="1" i="0" u="none" strike="noStrike" kern="1200" cap="none" spc="0" normalizeH="0" baseline="0" noProof="0" dirty="0">
              <a:ln>
                <a:noFill/>
              </a:ln>
              <a:solidFill>
                <a:srgbClr val="E84010"/>
              </a:solidFill>
              <a:effectLst/>
              <a:uLnTx/>
              <a:uFillTx/>
              <a:latin typeface="Gisha"/>
              <a:ea typeface="+mn-ea"/>
              <a:cs typeface="+mn-cs"/>
            </a:endParaRPr>
          </a:p>
        </p:txBody>
      </p:sp>
      <p:sp>
        <p:nvSpPr>
          <p:cNvPr id="3" name="CuadroTexto 2"/>
          <p:cNvSpPr txBox="1"/>
          <p:nvPr/>
        </p:nvSpPr>
        <p:spPr>
          <a:xfrm>
            <a:off x="7397378" y="337496"/>
            <a:ext cx="4572000" cy="624786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2000" b="0" i="0" u="none" strike="noStrike" kern="1200" cap="none" spc="0" normalizeH="0" baseline="0" noProof="0" dirty="0" smtClean="0">
                <a:ln>
                  <a:noFill/>
                </a:ln>
                <a:solidFill>
                  <a:prstClr val="black"/>
                </a:solidFill>
                <a:effectLst/>
                <a:uLnTx/>
                <a:uFillTx/>
                <a:latin typeface="Gisha"/>
                <a:ea typeface="+mn-ea"/>
                <a:cs typeface="+mn-cs"/>
              </a:rPr>
              <a:t>Los trabajadores y trabajadoras, venden su fuerza de trabajo.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2000" b="0" i="0" u="none" strike="noStrike" kern="1200" cap="none" spc="0" normalizeH="0" baseline="0" noProof="0" dirty="0" smtClean="0">
                <a:ln>
                  <a:noFill/>
                </a:ln>
                <a:solidFill>
                  <a:prstClr val="black"/>
                </a:solidFill>
                <a:effectLst/>
                <a:uLnTx/>
                <a:uFillTx/>
                <a:latin typeface="Gisha"/>
                <a:ea typeface="+mn-ea"/>
                <a:cs typeface="+mn-cs"/>
              </a:rPr>
              <a:t>¿el valor de su fuerza de trabajo, equivale su salario?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2000" b="0" i="0" u="none" strike="noStrike" kern="1200" cap="none" spc="0" normalizeH="0" baseline="0" noProof="0" dirty="0" smtClean="0">
                <a:ln>
                  <a:noFill/>
                </a:ln>
                <a:solidFill>
                  <a:prstClr val="black"/>
                </a:solidFill>
                <a:effectLst/>
                <a:uLnTx/>
                <a:uFillTx/>
                <a:latin typeface="Gisha"/>
                <a:ea typeface="+mn-ea"/>
                <a:cs typeface="+mn-cs"/>
              </a:rPr>
              <a:t>El fin último del capitalismo es </a:t>
            </a:r>
            <a:r>
              <a:rPr kumimoji="0" lang="es-CL" sz="2000" b="1" i="0" u="none" strike="noStrike" kern="1200" cap="none" spc="0" normalizeH="0" baseline="0" noProof="0" dirty="0" smtClean="0">
                <a:ln>
                  <a:noFill/>
                </a:ln>
                <a:solidFill>
                  <a:prstClr val="black"/>
                </a:solidFill>
                <a:effectLst/>
                <a:uLnTx/>
                <a:uFillTx/>
                <a:latin typeface="Gisha"/>
                <a:ea typeface="+mn-ea"/>
                <a:cs typeface="+mn-cs"/>
              </a:rPr>
              <a:t>ACUMULAR</a:t>
            </a:r>
            <a:r>
              <a:rPr kumimoji="0" lang="es-CL" sz="2000" b="0" i="0" u="none" strike="noStrike" kern="1200" cap="none" spc="0" normalizeH="0" baseline="0" noProof="0" dirty="0" smtClean="0">
                <a:ln>
                  <a:noFill/>
                </a:ln>
                <a:solidFill>
                  <a:prstClr val="black"/>
                </a:solidFill>
                <a:effectLst/>
                <a:uLnTx/>
                <a:uFillTx/>
                <a:latin typeface="Gisha"/>
                <a:ea typeface="+mn-ea"/>
                <a:cs typeface="+mn-cs"/>
              </a:rPr>
              <a:t>, la explotación de la fuerza del trabajo es uno de los mecanismo para que la acumulación prospere.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2000" b="0" i="0" u="none" strike="noStrike" kern="1200" cap="none" spc="0" normalizeH="0" baseline="0" noProof="0" dirty="0" smtClean="0">
                <a:ln>
                  <a:noFill/>
                </a:ln>
                <a:solidFill>
                  <a:prstClr val="black"/>
                </a:solidFill>
                <a:effectLst/>
                <a:uLnTx/>
                <a:uFillTx/>
                <a:latin typeface="Gisha"/>
                <a:ea typeface="+mn-ea"/>
                <a:cs typeface="+mn-cs"/>
              </a:rPr>
              <a:t>Los productores directos o trabajadores/as sólo obtienen una porción de lo producido,  generalmente en forma de salario, el salario satisface las necesidades básicas de los hogares, lo demás se acumula en pocas manos y se invierte para acumular más.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2000" b="0" i="0" u="none" strike="noStrike" kern="1200" cap="none" spc="0" normalizeH="0" baseline="0" noProof="0" dirty="0" smtClean="0">
                <a:ln>
                  <a:noFill/>
                </a:ln>
                <a:solidFill>
                  <a:prstClr val="black"/>
                </a:solidFill>
                <a:effectLst/>
                <a:uLnTx/>
                <a:uFillTx/>
                <a:latin typeface="Gisha"/>
                <a:ea typeface="+mn-ea"/>
                <a:cs typeface="+mn-cs"/>
              </a:rPr>
              <a:t>El trabajo se racionaliza para maximizar la acumulación del capital.</a:t>
            </a:r>
          </a:p>
        </p:txBody>
      </p:sp>
    </p:spTree>
    <p:extLst>
      <p:ext uri="{BB962C8B-B14F-4D97-AF65-F5344CB8AC3E}">
        <p14:creationId xmlns:p14="http://schemas.microsoft.com/office/powerpoint/2010/main" val="2143648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197952"/>
            <a:ext cx="10780776" cy="768699"/>
          </a:xfrm>
        </p:spPr>
        <p:txBody>
          <a:bodyPr>
            <a:normAutofit fontScale="90000"/>
          </a:bodyPr>
          <a:lstStyle/>
          <a:p>
            <a:r>
              <a:rPr lang="es-CL" sz="4800" dirty="0" smtClean="0">
                <a:solidFill>
                  <a:schemeClr val="accent1"/>
                </a:solidFill>
              </a:rPr>
              <a:t>Trabajo productivo, reproductivo y hogares.</a:t>
            </a:r>
            <a:endParaRPr lang="es-CL" sz="4800" dirty="0">
              <a:solidFill>
                <a:schemeClr val="accent1"/>
              </a:solidFill>
            </a:endParaRPr>
          </a:p>
        </p:txBody>
      </p:sp>
      <p:graphicFrame>
        <p:nvGraphicFramePr>
          <p:cNvPr id="4" name="Diagrama 3"/>
          <p:cNvGraphicFramePr/>
          <p:nvPr>
            <p:extLst>
              <p:ext uri="{D42A27DB-BD31-4B8C-83A1-F6EECF244321}">
                <p14:modId xmlns:p14="http://schemas.microsoft.com/office/powerpoint/2010/main" val="2247530635"/>
              </p:ext>
            </p:extLst>
          </p:nvPr>
        </p:nvGraphicFramePr>
        <p:xfrm>
          <a:off x="368371" y="966651"/>
          <a:ext cx="11714771"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Conector recto 7"/>
          <p:cNvCxnSpPr/>
          <p:nvPr/>
        </p:nvCxnSpPr>
        <p:spPr>
          <a:xfrm flipV="1">
            <a:off x="1123406" y="3670663"/>
            <a:ext cx="10260874" cy="1"/>
          </a:xfrm>
          <a:prstGeom prst="line">
            <a:avLst/>
          </a:prstGeom>
          <a:ln w="57150">
            <a:prstDash val="sysDash"/>
          </a:ln>
        </p:spPr>
        <p:style>
          <a:lnRef idx="2">
            <a:schemeClr val="accent1"/>
          </a:lnRef>
          <a:fillRef idx="0">
            <a:schemeClr val="accent1"/>
          </a:fillRef>
          <a:effectRef idx="1">
            <a:schemeClr val="accent1"/>
          </a:effectRef>
          <a:fontRef idx="minor">
            <a:schemeClr val="tx1"/>
          </a:fontRef>
        </p:style>
      </p:cxnSp>
      <p:sp>
        <p:nvSpPr>
          <p:cNvPr id="12" name="Flecha arriba 11"/>
          <p:cNvSpPr/>
          <p:nvPr/>
        </p:nvSpPr>
        <p:spPr>
          <a:xfrm>
            <a:off x="8817429" y="2233749"/>
            <a:ext cx="300445" cy="143691"/>
          </a:xfrm>
          <a:prstGeom prst="up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13" name="Flecha arriba 12"/>
          <p:cNvSpPr/>
          <p:nvPr/>
        </p:nvSpPr>
        <p:spPr>
          <a:xfrm>
            <a:off x="8817429" y="3775166"/>
            <a:ext cx="300445" cy="348343"/>
          </a:xfrm>
          <a:prstGeom prst="up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14" name="Flecha doblada hacia arriba 13"/>
          <p:cNvSpPr/>
          <p:nvPr/>
        </p:nvSpPr>
        <p:spPr>
          <a:xfrm>
            <a:off x="7145382" y="5303521"/>
            <a:ext cx="1972492" cy="640080"/>
          </a:xfrm>
          <a:prstGeom prst="bentUp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16" name="Flecha doblada hacia arriba 15"/>
          <p:cNvSpPr/>
          <p:nvPr/>
        </p:nvSpPr>
        <p:spPr>
          <a:xfrm rot="5400000">
            <a:off x="2769326" y="4023361"/>
            <a:ext cx="1593667" cy="2560320"/>
          </a:xfrm>
          <a:prstGeom prst="bentUpArrow">
            <a:avLst>
              <a:gd name="adj1" fmla="val 11885"/>
              <a:gd name="adj2" fmla="val 17013"/>
              <a:gd name="adj3" fmla="val 20901"/>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17" name="Flecha arriba 16"/>
          <p:cNvSpPr/>
          <p:nvPr/>
        </p:nvSpPr>
        <p:spPr>
          <a:xfrm rot="10800000" flipH="1">
            <a:off x="2107473" y="2259874"/>
            <a:ext cx="357052" cy="613954"/>
          </a:xfrm>
          <a:prstGeom prst="up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97588" y="1131679"/>
            <a:ext cx="899160" cy="899160"/>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738" y="3028573"/>
            <a:ext cx="1176302" cy="1234440"/>
          </a:xfrm>
          <a:prstGeom prst="rect">
            <a:avLst/>
          </a:prstGeom>
        </p:spPr>
      </p:pic>
      <p:pic>
        <p:nvPicPr>
          <p:cNvPr id="21" name="Imagen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4998" y="1255341"/>
            <a:ext cx="978408" cy="978408"/>
          </a:xfrm>
          <a:prstGeom prst="rect">
            <a:avLst/>
          </a:prstGeom>
        </p:spPr>
      </p:pic>
      <p:pic>
        <p:nvPicPr>
          <p:cNvPr id="22" name="Imagen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97588" y="2449286"/>
            <a:ext cx="1110343" cy="1110343"/>
          </a:xfrm>
          <a:prstGeom prst="rect">
            <a:avLst/>
          </a:prstGeom>
        </p:spPr>
      </p:pic>
      <p:pic>
        <p:nvPicPr>
          <p:cNvPr id="23" name="Imagen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47662" y="4168794"/>
            <a:ext cx="1269274" cy="1269274"/>
          </a:xfrm>
          <a:prstGeom prst="rect">
            <a:avLst/>
          </a:prstGeom>
        </p:spPr>
      </p:pic>
      <p:pic>
        <p:nvPicPr>
          <p:cNvPr id="24" name="Imagen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040876" y="5708468"/>
            <a:ext cx="1018903" cy="1018903"/>
          </a:xfrm>
          <a:prstGeom prst="rect">
            <a:avLst/>
          </a:prstGeom>
        </p:spPr>
      </p:pic>
      <p:sp>
        <p:nvSpPr>
          <p:cNvPr id="26" name="CuadroTexto 25"/>
          <p:cNvSpPr txBox="1"/>
          <p:nvPr/>
        </p:nvSpPr>
        <p:spPr>
          <a:xfrm>
            <a:off x="5346848" y="2233395"/>
            <a:ext cx="1310855" cy="523220"/>
          </a:xfrm>
          <a:prstGeom prst="rect">
            <a:avLst/>
          </a:prstGeom>
          <a:noFill/>
        </p:spPr>
        <p:txBody>
          <a:bodyPr wrap="square" rtlCol="0">
            <a:spAutoFit/>
          </a:bodyPr>
          <a:lstStyle/>
          <a:p>
            <a:r>
              <a:rPr lang="es-CL" sz="2800" dirty="0" smtClean="0">
                <a:solidFill>
                  <a:schemeClr val="accent1"/>
                </a:solidFill>
              </a:rPr>
              <a:t>Visible</a:t>
            </a:r>
            <a:endParaRPr lang="es-CL" sz="2800" dirty="0">
              <a:solidFill>
                <a:schemeClr val="accent1"/>
              </a:solidFill>
            </a:endParaRPr>
          </a:p>
        </p:txBody>
      </p:sp>
      <p:sp>
        <p:nvSpPr>
          <p:cNvPr id="27" name="CuadroTexto 26"/>
          <p:cNvSpPr txBox="1"/>
          <p:nvPr/>
        </p:nvSpPr>
        <p:spPr>
          <a:xfrm>
            <a:off x="5256165" y="4120980"/>
            <a:ext cx="1479372" cy="523220"/>
          </a:xfrm>
          <a:prstGeom prst="rect">
            <a:avLst/>
          </a:prstGeom>
          <a:noFill/>
        </p:spPr>
        <p:txBody>
          <a:bodyPr wrap="square" rtlCol="0">
            <a:spAutoFit/>
          </a:bodyPr>
          <a:lstStyle/>
          <a:p>
            <a:r>
              <a:rPr lang="es-CL" sz="2800" dirty="0" smtClean="0">
                <a:solidFill>
                  <a:schemeClr val="accent1"/>
                </a:solidFill>
              </a:rPr>
              <a:t>Invisible</a:t>
            </a:r>
            <a:endParaRPr lang="es-CL" sz="2800" dirty="0">
              <a:solidFill>
                <a:schemeClr val="accent1"/>
              </a:solidFill>
            </a:endParaRPr>
          </a:p>
        </p:txBody>
      </p:sp>
    </p:spTree>
    <p:extLst>
      <p:ext uri="{BB962C8B-B14F-4D97-AF65-F5344CB8AC3E}">
        <p14:creationId xmlns:p14="http://schemas.microsoft.com/office/powerpoint/2010/main" val="3728902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SOL">
      <a:dk1>
        <a:sysClr val="windowText" lastClr="000000"/>
      </a:dk1>
      <a:lt1>
        <a:sysClr val="window" lastClr="FFFFFF"/>
      </a:lt1>
      <a:dk2>
        <a:srgbClr val="44546A"/>
      </a:dk2>
      <a:lt2>
        <a:srgbClr val="E7E6E6"/>
      </a:lt2>
      <a:accent1>
        <a:srgbClr val="E84010"/>
      </a:accent1>
      <a:accent2>
        <a:srgbClr val="8A8C8E"/>
      </a:accent2>
      <a:accent3>
        <a:srgbClr val="986719"/>
      </a:accent3>
      <a:accent4>
        <a:srgbClr val="FECC0B"/>
      </a:accent4>
      <a:accent5>
        <a:srgbClr val="72B220"/>
      </a:accent5>
      <a:accent6>
        <a:srgbClr val="76C7EC"/>
      </a:accent6>
      <a:hlink>
        <a:srgbClr val="3F63A8"/>
      </a:hlink>
      <a:folHlink>
        <a:srgbClr val="F09ABE"/>
      </a:folHlink>
    </a:clrScheme>
    <a:fontScheme name="Personalizado 1">
      <a:majorFont>
        <a:latin typeface="Trebuchet MS"/>
        <a:ea typeface=""/>
        <a:cs typeface=""/>
      </a:majorFont>
      <a:minorFont>
        <a:latin typeface="Gisha"/>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D5487D36-20B9-4AF8-9845-4EE893DA08C1}"/>
    </a:ext>
  </a:extLst>
</a:theme>
</file>

<file path=ppt/theme/theme2.xml><?xml version="1.0" encoding="utf-8"?>
<a:theme xmlns:a="http://schemas.openxmlformats.org/drawingml/2006/main" name="1_Metropolitan">
  <a:themeElements>
    <a:clrScheme name="SOL">
      <a:dk1>
        <a:sysClr val="windowText" lastClr="000000"/>
      </a:dk1>
      <a:lt1>
        <a:sysClr val="window" lastClr="FFFFFF"/>
      </a:lt1>
      <a:dk2>
        <a:srgbClr val="44546A"/>
      </a:dk2>
      <a:lt2>
        <a:srgbClr val="E7E6E6"/>
      </a:lt2>
      <a:accent1>
        <a:srgbClr val="E84010"/>
      </a:accent1>
      <a:accent2>
        <a:srgbClr val="8A8C8E"/>
      </a:accent2>
      <a:accent3>
        <a:srgbClr val="986719"/>
      </a:accent3>
      <a:accent4>
        <a:srgbClr val="FECC0B"/>
      </a:accent4>
      <a:accent5>
        <a:srgbClr val="72B220"/>
      </a:accent5>
      <a:accent6>
        <a:srgbClr val="76C7EC"/>
      </a:accent6>
      <a:hlink>
        <a:srgbClr val="3F63A8"/>
      </a:hlink>
      <a:folHlink>
        <a:srgbClr val="F09ABE"/>
      </a:folHlink>
    </a:clrScheme>
    <a:fontScheme name="Personalizado 1">
      <a:majorFont>
        <a:latin typeface="Trebuchet MS"/>
        <a:ea typeface=""/>
        <a:cs typeface=""/>
      </a:majorFont>
      <a:minorFont>
        <a:latin typeface="Gisha"/>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D5487D36-20B9-4AF8-9845-4EE893DA08C1}"/>
    </a:ext>
  </a:extLst>
</a:theme>
</file>

<file path=ppt/theme/theme3.xml><?xml version="1.0" encoding="utf-8"?>
<a:theme xmlns:a="http://schemas.openxmlformats.org/drawingml/2006/main" name="SO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2">
      <a:majorFont>
        <a:latin typeface="Delicious Heavy"/>
        <a:ea typeface=""/>
        <a:cs typeface=""/>
      </a:majorFont>
      <a:minorFont>
        <a:latin typeface="Delicio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L" id="{D8214F97-87A8-4269-99A3-9BE957FA2C6F}" vid="{74065C44-7E93-42E6-B7C7-FDD6B4F8AF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9168</TotalTime>
  <Words>7613</Words>
  <Application>Microsoft Office PowerPoint</Application>
  <PresentationFormat>Panorámica</PresentationFormat>
  <Paragraphs>499</Paragraphs>
  <Slides>42</Slides>
  <Notes>36</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42</vt:i4>
      </vt:variant>
    </vt:vector>
  </HeadingPairs>
  <TitlesOfParts>
    <vt:vector size="52" baseType="lpstr">
      <vt:lpstr>Arial</vt:lpstr>
      <vt:lpstr>Calibri</vt:lpstr>
      <vt:lpstr>Delicious</vt:lpstr>
      <vt:lpstr>Delicious Heavy</vt:lpstr>
      <vt:lpstr>Gisha</vt:lpstr>
      <vt:lpstr>Trebuchet MS</vt:lpstr>
      <vt:lpstr>Wingdings</vt:lpstr>
      <vt:lpstr>Metropolitan</vt:lpstr>
      <vt:lpstr>1_Metropolitan</vt:lpstr>
      <vt:lpstr>SOL</vt:lpstr>
      <vt:lpstr>Relaciones de género y Negociación Colectiva. Las mujeres en el mundo del Trabajo</vt:lpstr>
      <vt:lpstr>Presentación de PowerPoint</vt:lpstr>
      <vt:lpstr>Presentación de PowerPoint</vt:lpstr>
      <vt:lpstr>Los roles de género. “El contrato de género”</vt:lpstr>
      <vt:lpstr>¿Cuál es el problema?</vt:lpstr>
      <vt:lpstr>Presentación de PowerPoint</vt:lpstr>
      <vt:lpstr>¿Cómo funciona el capital?</vt:lpstr>
      <vt:lpstr>El trabajo, un campo desigual. </vt:lpstr>
      <vt:lpstr>Trabajo productivo, reproductivo y hogares.</vt:lpstr>
      <vt:lpstr>Capitalismo y patriarcado.</vt:lpstr>
      <vt:lpstr>Presentación de PowerPoint</vt:lpstr>
      <vt:lpstr>Capitalismo financiarizado y la desposesión</vt:lpstr>
      <vt:lpstr>2. Capitalismo y Patriarcado ¿Cuál es su relación histórica?</vt:lpstr>
      <vt:lpstr>El periodo industrial y la critica feminista.</vt:lpstr>
      <vt:lpstr>El capitalismo organizado por el Estado (Nancy Fraser)</vt:lpstr>
      <vt:lpstr>El capitalismo organizado por el Estado (Nancy Fraser)</vt:lpstr>
      <vt:lpstr>Familias con dos proveedores (Nancy Fraser)</vt:lpstr>
      <vt:lpstr>Familias con dos proveedores (Nancy Fraser)</vt:lpstr>
      <vt:lpstr>Características estructurales del Sistema-Mundo Moderno</vt:lpstr>
      <vt:lpstr>Presentación de PowerPoint</vt:lpstr>
      <vt:lpstr>Centro, semiperiferia y periferia económica.</vt:lpstr>
      <vt:lpstr>Presentación de PowerPoint</vt:lpstr>
      <vt:lpstr>Migraciones.</vt:lpstr>
      <vt:lpstr>Presentación de PowerPoint</vt:lpstr>
      <vt:lpstr>3. Sindicato como Sujeto Colectivo</vt:lpstr>
      <vt:lpstr>Sindicato, la auto organización como respuesta a la explotación del trabajo.</vt:lpstr>
      <vt:lpstr>El Sindicato y el entramado social</vt:lpstr>
      <vt:lpstr>¿Cuál es la función de un sindicato?</vt:lpstr>
      <vt:lpstr>El sindicato en el entramado social</vt:lpstr>
      <vt:lpstr>Consideraciones de los Sindicatos</vt:lpstr>
      <vt:lpstr>Fuente: “El poder sindical en la economía mundial: claves de lectura para su renovación*”Christian Levesque - Gregor Murray</vt:lpstr>
      <vt:lpstr>4. Negociación Colectiva: distribución de derechos</vt:lpstr>
      <vt:lpstr>¿Qué es la libertad sindical?</vt:lpstr>
      <vt:lpstr>Mujeres y acción sindical</vt:lpstr>
      <vt:lpstr>Mujeres y acción sindical</vt:lpstr>
      <vt:lpstr>Mujeres y liderazgo sindical</vt:lpstr>
      <vt:lpstr>Presentación de PowerPoint</vt:lpstr>
      <vt:lpstr>¿Qué negocian los sindicatos?</vt:lpstr>
      <vt:lpstr>Negociación colectiva</vt:lpstr>
      <vt:lpstr>Propuestas colectivas de acción</vt:lpstr>
      <vt:lpstr>Propuestas colectivas de acción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Brega</dc:creator>
  <cp:lastModifiedBy>Andrea Sato Jabre</cp:lastModifiedBy>
  <cp:revision>282</cp:revision>
  <dcterms:created xsi:type="dcterms:W3CDTF">2016-05-05T15:59:44Z</dcterms:created>
  <dcterms:modified xsi:type="dcterms:W3CDTF">2018-08-20T22:05:12Z</dcterms:modified>
</cp:coreProperties>
</file>