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6" r:id="rId2"/>
    <p:sldId id="270" r:id="rId3"/>
    <p:sldId id="299" r:id="rId4"/>
    <p:sldId id="293" r:id="rId5"/>
    <p:sldId id="289" r:id="rId6"/>
    <p:sldId id="294" r:id="rId7"/>
    <p:sldId id="295" r:id="rId8"/>
    <p:sldId id="296" r:id="rId9"/>
    <p:sldId id="297" r:id="rId10"/>
    <p:sldId id="298" r:id="rId11"/>
    <p:sldId id="290" r:id="rId12"/>
    <p:sldId id="300" r:id="rId13"/>
    <p:sldId id="301" r:id="rId14"/>
    <p:sldId id="302" r:id="rId15"/>
    <p:sldId id="303" r:id="rId16"/>
  </p:sldIdLst>
  <p:sldSz cx="9144000" cy="6858000" type="screen4x3"/>
  <p:notesSz cx="6858000" cy="9144000"/>
  <p:defaultTextStyle>
    <a:defPPr>
      <a:defRPr lang="es-ES_tradnl"/>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702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661" autoAdjust="0"/>
    <p:restoredTop sz="94286" autoAdjust="0"/>
  </p:normalViewPr>
  <p:slideViewPr>
    <p:cSldViewPr snapToObjects="1">
      <p:cViewPr>
        <p:scale>
          <a:sx n="75" d="100"/>
          <a:sy n="75" d="100"/>
        </p:scale>
        <p:origin x="-936" y="-60"/>
      </p:cViewPr>
      <p:guideLst>
        <p:guide orient="horz"/>
        <p:guide/>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s-CL"/>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E84B9BB9-6A25-4FC7-8A6A-521ACC0D59B7}" type="datetimeFigureOut">
              <a:rPr lang="es-CL"/>
              <a:pPr>
                <a:defRPr/>
              </a:pPr>
              <a:t>06-09-2011</a:t>
            </a:fld>
            <a:endParaRPr lang="es-C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CL"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s-CL"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s-CL"/>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96F924BE-719B-4C50-83AC-6829FDE2A0CC}" type="slidenum">
              <a:rPr lang="es-CL"/>
              <a:pPr>
                <a:defRPr/>
              </a:pPr>
              <a:t>‹Nº›</a:t>
            </a:fld>
            <a:endParaRPr lang="es-C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s-CL" smtClean="0"/>
              <a:t>1, Nuevos criterios para ser considerado ocupado y desocupado. También hay un efecto estadístico no atribuible al cambio de cuestionario sino a lo que se llama el marco de selección muestral que es el universo del cual se extrae la muestra para la encuesta.</a:t>
            </a:r>
          </a:p>
          <a:p>
            <a:pPr eaLnBrk="1" hangingPunct="1">
              <a:spcBef>
                <a:spcPct val="0"/>
              </a:spcBef>
            </a:pPr>
            <a:r>
              <a:rPr lang="es-CL" smtClean="0"/>
              <a:t>2, Los criterios se alinean con los estándares OIT, OCDE y EUROSTAT.</a:t>
            </a:r>
          </a:p>
          <a:p>
            <a:pPr eaLnBrk="1" hangingPunct="1">
              <a:spcBef>
                <a:spcPct val="0"/>
              </a:spcBef>
            </a:pPr>
            <a:r>
              <a:rPr lang="es-CL" smtClean="0"/>
              <a:t>3, La nueva metodología de la encuesta tiene un “sesgo hacia el análisis de la calidad de los puestos de trabajo”, sin embargo desde que existe el nuevo cuestionario lo que se ve es una completa sub-utilización y desconocimiento de ese aspecto. Los análisis siguen realizándose en torno a la oferta “pura” de trabajo.</a:t>
            </a:r>
          </a:p>
          <a:p>
            <a:pPr eaLnBrk="1" hangingPunct="1">
              <a:spcBef>
                <a:spcPct val="0"/>
              </a:spcBef>
            </a:pPr>
            <a:r>
              <a:rPr lang="es-CL" smtClean="0"/>
              <a:t>4, No es correcto hablar de registros o récords históricos, pues se trata de la primera vez que los nuevos criterios se ponen a prueba. La sensibilidad de las nuevas definiciones a fenómenos como la crisis y el terremoto recién la conocemos.</a:t>
            </a:r>
          </a:p>
          <a:p>
            <a:pPr eaLnBrk="1" hangingPunct="1">
              <a:spcBef>
                <a:spcPct val="0"/>
              </a:spcBef>
            </a:pPr>
            <a:r>
              <a:rPr lang="es-CL" smtClean="0"/>
              <a:t>5, El análisis </a:t>
            </a: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3A2F7DC-AAF8-439E-996A-66930783D044}" type="slidenum">
              <a:rPr lang="es-CL" smtClean="0"/>
              <a:pPr/>
              <a:t>2</a:t>
            </a:fld>
            <a:endParaRPr lang="es-CL"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604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s-CL" smtClean="0"/>
              <a:t>1, Nuevos criterios para ser considerado ocupado y desocupado. También hay un efecto estadístico no atribuible al cambio de cuestionario sino a lo que se llama el marco de selección muestral que es el universo del cual se extrae la muestra para la encuesta.</a:t>
            </a:r>
          </a:p>
          <a:p>
            <a:pPr eaLnBrk="1" hangingPunct="1">
              <a:spcBef>
                <a:spcPct val="0"/>
              </a:spcBef>
            </a:pPr>
            <a:r>
              <a:rPr lang="es-CL" smtClean="0"/>
              <a:t>2, Los criterios se alinean con los estándares OIT, OCDE y EUROSTAT.</a:t>
            </a:r>
          </a:p>
          <a:p>
            <a:pPr eaLnBrk="1" hangingPunct="1">
              <a:spcBef>
                <a:spcPct val="0"/>
              </a:spcBef>
            </a:pPr>
            <a:r>
              <a:rPr lang="es-CL" smtClean="0"/>
              <a:t>3, La nueva metodología de la encuesta tiene un “sesgo hacia el análisis de la calidad de los puestos de trabajo”, sin embargo desde que existe el nuevo cuestionario lo que se ve es una completa sub-utilización y desconocimiento de ese aspecto. Los análisis siguen realizándose en torno a la oferta “pura” de trabajo.</a:t>
            </a:r>
          </a:p>
          <a:p>
            <a:pPr eaLnBrk="1" hangingPunct="1">
              <a:spcBef>
                <a:spcPct val="0"/>
              </a:spcBef>
            </a:pPr>
            <a:r>
              <a:rPr lang="es-CL" smtClean="0"/>
              <a:t>4, No es correcto hablar de registros o récords históricos, pues se trata de la primera vez que los nuevos criterios se ponen a prueba. La sensibilidad de las nuevas definiciones a fenómenos como la crisis y el terremoto recién la conocemos.</a:t>
            </a:r>
          </a:p>
          <a:p>
            <a:pPr eaLnBrk="1" hangingPunct="1">
              <a:spcBef>
                <a:spcPct val="0"/>
              </a:spcBef>
            </a:pPr>
            <a:r>
              <a:rPr lang="es-CL" smtClean="0"/>
              <a:t>5, El análisis </a:t>
            </a:r>
          </a:p>
        </p:txBody>
      </p:sp>
      <p:sp>
        <p:nvSpPr>
          <p:cNvPr id="60420"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4371D498-EC37-4CED-8565-A29446D114E5}" type="slidenum">
              <a:rPr lang="es-CL" sz="1200"/>
              <a:pPr algn="r"/>
              <a:t>3</a:t>
            </a:fld>
            <a:endParaRPr lang="es-CL"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s-CL" smtClean="0"/>
              <a:t>1, Nuevos criterios para ser considerado ocupado y desocupado. También hay un efecto estadístico no atribuible al cambio de cuestionario sino a lo que se llama el marco de selección muestral que es el universo del cual se extrae la muestra para la encuesta.</a:t>
            </a:r>
          </a:p>
          <a:p>
            <a:pPr eaLnBrk="1" hangingPunct="1">
              <a:spcBef>
                <a:spcPct val="0"/>
              </a:spcBef>
            </a:pPr>
            <a:r>
              <a:rPr lang="es-CL" smtClean="0"/>
              <a:t>2, Los criterios se alinean con los estándares OIT, OCDE y EUROSTAT.</a:t>
            </a:r>
          </a:p>
          <a:p>
            <a:pPr eaLnBrk="1" hangingPunct="1">
              <a:spcBef>
                <a:spcPct val="0"/>
              </a:spcBef>
            </a:pPr>
            <a:r>
              <a:rPr lang="es-CL" smtClean="0"/>
              <a:t>3, La nueva metodología de la encuesta tiene un “sesgo hacia el análisis de la calidad de los puestos de trabajo”, sin embargo desde que existe el nuevo cuestionario lo que se ve es una completa sub-utilización y desconocimiento de ese aspecto. Los análisis siguen realizándose en torno a la oferta “pura” de trabajo.</a:t>
            </a:r>
          </a:p>
          <a:p>
            <a:pPr eaLnBrk="1" hangingPunct="1">
              <a:spcBef>
                <a:spcPct val="0"/>
              </a:spcBef>
            </a:pPr>
            <a:r>
              <a:rPr lang="es-CL" smtClean="0"/>
              <a:t>4, No es correcto hablar de registros o récords históricos, pues se trata de la primera vez que los nuevos criterios se ponen a prueba. La sensibilidad de las nuevas definiciones a fenómenos como la crisis y el terremoto recién la conocemos.</a:t>
            </a:r>
          </a:p>
          <a:p>
            <a:pPr eaLnBrk="1" hangingPunct="1">
              <a:spcBef>
                <a:spcPct val="0"/>
              </a:spcBef>
            </a:pPr>
            <a:r>
              <a:rPr lang="es-CL" smtClean="0"/>
              <a:t>5, El análisis </a:t>
            </a:r>
          </a:p>
        </p:txBody>
      </p:sp>
      <p:sp>
        <p:nvSpPr>
          <p:cNvPr id="51204"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BF799FBA-75C5-4613-A946-95B2107A8DBF}" type="slidenum">
              <a:rPr lang="es-CL" sz="1200"/>
              <a:pPr algn="r"/>
              <a:t>4</a:t>
            </a:fld>
            <a:endParaRPr lang="es-CL"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s-CL" smtClean="0"/>
              <a:t>1, Nuevos criterios para ser considerado ocupado y desocupado. También hay un efecto estadístico no atribuible al cambio de cuestionario sino a lo que se llama el marco de selección muestral que es el universo del cual se extrae la muestra para la encuesta.</a:t>
            </a:r>
          </a:p>
          <a:p>
            <a:pPr eaLnBrk="1" hangingPunct="1">
              <a:spcBef>
                <a:spcPct val="0"/>
              </a:spcBef>
            </a:pPr>
            <a:r>
              <a:rPr lang="es-CL" smtClean="0"/>
              <a:t>2, Los criterios se alinean con los estándares OIT, OCDE y EUROSTAT.</a:t>
            </a:r>
          </a:p>
          <a:p>
            <a:pPr eaLnBrk="1" hangingPunct="1">
              <a:spcBef>
                <a:spcPct val="0"/>
              </a:spcBef>
            </a:pPr>
            <a:r>
              <a:rPr lang="es-CL" smtClean="0"/>
              <a:t>3, La nueva metodología de la encuesta tiene un “sesgo hacia el análisis de la calidad de los puestos de trabajo”, sin embargo desde que existe el nuevo cuestionario lo que se ve es una completa sub-utilización y desconocimiento de ese aspecto. Los análisis siguen realizándose en torno a la oferta “pura” de trabajo.</a:t>
            </a:r>
          </a:p>
          <a:p>
            <a:pPr eaLnBrk="1" hangingPunct="1">
              <a:spcBef>
                <a:spcPct val="0"/>
              </a:spcBef>
            </a:pPr>
            <a:r>
              <a:rPr lang="es-CL" smtClean="0"/>
              <a:t>4, No es correcto hablar de registros o récords históricos, pues se trata de la primera vez que los nuevos criterios se ponen a prueba. La sensibilidad de las nuevas definiciones a fenómenos como la crisis y el terremoto recién la conocemos.</a:t>
            </a:r>
          </a:p>
          <a:p>
            <a:pPr eaLnBrk="1" hangingPunct="1">
              <a:spcBef>
                <a:spcPct val="0"/>
              </a:spcBef>
            </a:pPr>
            <a:r>
              <a:rPr lang="es-CL" smtClean="0"/>
              <a:t>5, El análisis </a:t>
            </a:r>
          </a:p>
        </p:txBody>
      </p:sp>
      <p:sp>
        <p:nvSpPr>
          <p:cNvPr id="56324"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9324F606-3BC5-402F-B01A-520554B2253D}" type="slidenum">
              <a:rPr lang="es-CL" sz="1200"/>
              <a:pPr algn="r"/>
              <a:t>9</a:t>
            </a:fld>
            <a:endParaRPr lang="es-CL"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s-CL" smtClean="0"/>
              <a:t>1, Nuevos criterios para ser considerado ocupado y desocupado. También hay un efecto estadístico no atribuible al cambio de cuestionario sino a lo que se llama el marco de selección muestral que es el universo del cual se extrae la muestra para la encuesta.</a:t>
            </a:r>
          </a:p>
          <a:p>
            <a:pPr eaLnBrk="1" hangingPunct="1">
              <a:spcBef>
                <a:spcPct val="0"/>
              </a:spcBef>
            </a:pPr>
            <a:r>
              <a:rPr lang="es-CL" smtClean="0"/>
              <a:t>2, Los criterios se alinean con los estándares OIT, OCDE y EUROSTAT.</a:t>
            </a:r>
          </a:p>
          <a:p>
            <a:pPr eaLnBrk="1" hangingPunct="1">
              <a:spcBef>
                <a:spcPct val="0"/>
              </a:spcBef>
            </a:pPr>
            <a:r>
              <a:rPr lang="es-CL" smtClean="0"/>
              <a:t>3, La nueva metodología de la encuesta tiene un “sesgo hacia el análisis de la calidad de los puestos de trabajo”, sin embargo desde que existe el nuevo cuestionario lo que se ve es una completa sub-utilización y desconocimiento de ese aspecto. Los análisis siguen realizándose en torno a la oferta “pura” de trabajo.</a:t>
            </a:r>
          </a:p>
          <a:p>
            <a:pPr eaLnBrk="1" hangingPunct="1">
              <a:spcBef>
                <a:spcPct val="0"/>
              </a:spcBef>
            </a:pPr>
            <a:r>
              <a:rPr lang="es-CL" smtClean="0"/>
              <a:t>4, No es correcto hablar de registros o récords históricos, pues se trata de la primera vez que los nuevos criterios se ponen a prueba. La sensibilidad de las nuevas definiciones a fenómenos como la crisis y el terremoto recién la conocemos.</a:t>
            </a:r>
          </a:p>
          <a:p>
            <a:pPr eaLnBrk="1" hangingPunct="1">
              <a:spcBef>
                <a:spcPct val="0"/>
              </a:spcBef>
            </a:pPr>
            <a:r>
              <a:rPr lang="es-CL" smtClean="0"/>
              <a:t>5, El análisis </a:t>
            </a:r>
          </a:p>
        </p:txBody>
      </p:sp>
      <p:sp>
        <p:nvSpPr>
          <p:cNvPr id="58372"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FF37F34-42DC-4CA9-8063-CD92AF7D4815}" type="slidenum">
              <a:rPr lang="es-CL" sz="1200"/>
              <a:pPr algn="r"/>
              <a:t>10</a:t>
            </a:fld>
            <a:endParaRPr lang="es-CL" sz="120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hyperlink" Target="http://www.fundacionsol.cl/" TargetMode="Externa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hyperlink" Target="http://www.fundacionsol.cl/" TargetMode="Externa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4" name="Imagen 10" descr="fondo ppt portada 03.jpg"/>
          <p:cNvPicPr>
            <a:picLocks noChangeAspect="1"/>
          </p:cNvPicPr>
          <p:nvPr userDrawn="1"/>
        </p:nvPicPr>
        <p:blipFill>
          <a:blip r:embed="rId2"/>
          <a:srcRect/>
          <a:stretch>
            <a:fillRect/>
          </a:stretch>
        </p:blipFill>
        <p:spPr bwMode="auto">
          <a:xfrm>
            <a:off x="0" y="0"/>
            <a:ext cx="9144000" cy="6883400"/>
          </a:xfrm>
          <a:prstGeom prst="rect">
            <a:avLst/>
          </a:prstGeom>
          <a:noFill/>
          <a:ln w="9525">
            <a:noFill/>
            <a:miter lim="800000"/>
            <a:headEnd/>
            <a:tailEnd/>
          </a:ln>
        </p:spPr>
      </p:pic>
      <p:pic>
        <p:nvPicPr>
          <p:cNvPr id="5" name="Picture 6"/>
          <p:cNvPicPr>
            <a:picLocks noChangeAspect="1" noChangeArrowheads="1"/>
          </p:cNvPicPr>
          <p:nvPr userDrawn="1"/>
        </p:nvPicPr>
        <p:blipFill>
          <a:blip r:embed="rId3"/>
          <a:srcRect/>
          <a:stretch>
            <a:fillRect/>
          </a:stretch>
        </p:blipFill>
        <p:spPr bwMode="auto">
          <a:xfrm>
            <a:off x="360363" y="238125"/>
            <a:ext cx="2763837" cy="1209675"/>
          </a:xfrm>
          <a:prstGeom prst="rect">
            <a:avLst/>
          </a:prstGeom>
          <a:noFill/>
          <a:ln w="9525">
            <a:noFill/>
            <a:miter lim="800000"/>
            <a:headEnd/>
            <a:tailEnd/>
          </a:ln>
        </p:spPr>
      </p:pic>
      <p:cxnSp>
        <p:nvCxnSpPr>
          <p:cNvPr id="6" name="Conector recto 8"/>
          <p:cNvCxnSpPr/>
          <p:nvPr userDrawn="1"/>
        </p:nvCxnSpPr>
        <p:spPr bwMode="auto">
          <a:xfrm>
            <a:off x="315913" y="1598613"/>
            <a:ext cx="8370887" cy="1587"/>
          </a:xfrm>
          <a:prstGeom prst="line">
            <a:avLst/>
          </a:prstGeom>
          <a:solidFill>
            <a:srgbClr val="00B8FF"/>
          </a:solidFill>
          <a:ln w="3175" cap="flat" cmpd="sng" algn="ctr">
            <a:solidFill>
              <a:schemeClr val="bg1">
                <a:lumMod val="65000"/>
              </a:schemeClr>
            </a:solidFill>
            <a:prstDash val="solid"/>
            <a:round/>
            <a:headEnd type="none" w="med" len="med"/>
            <a:tailEnd type="none" w="med" len="med"/>
          </a:ln>
          <a:effectLst/>
        </p:spPr>
      </p:cxnSp>
      <p:sp>
        <p:nvSpPr>
          <p:cNvPr id="7" name="TextBox 4"/>
          <p:cNvSpPr txBox="1">
            <a:spLocks noChangeArrowheads="1"/>
          </p:cNvSpPr>
          <p:nvPr userDrawn="1"/>
        </p:nvSpPr>
        <p:spPr bwMode="auto">
          <a:xfrm>
            <a:off x="381000" y="6416675"/>
            <a:ext cx="8334375" cy="369888"/>
          </a:xfrm>
          <a:prstGeom prst="rect">
            <a:avLst/>
          </a:prstGeom>
          <a:noFill/>
          <a:ln w="9525">
            <a:noFill/>
            <a:miter lim="800000"/>
            <a:headEnd/>
            <a:tailEnd/>
          </a:ln>
        </p:spPr>
        <p:txBody>
          <a:bodyPr>
            <a:spAutoFit/>
          </a:bodyPr>
          <a:lstStyle/>
          <a:p>
            <a:pPr>
              <a:defRPr/>
            </a:pPr>
            <a:r>
              <a:rPr lang="es-CL" dirty="0">
                <a:hlinkClick r:id="rId4"/>
              </a:rPr>
              <a:t>www.fundacionsol.cl</a:t>
            </a:r>
            <a:r>
              <a:rPr lang="es-CL" dirty="0"/>
              <a:t>                                                                     </a:t>
            </a:r>
            <a:r>
              <a:rPr lang="es-CL" dirty="0">
                <a:solidFill>
                  <a:schemeClr val="tx1">
                    <a:lumMod val="65000"/>
                    <a:lumOff val="35000"/>
                  </a:schemeClr>
                </a:solidFill>
              </a:rPr>
              <a:t>@</a:t>
            </a:r>
            <a:r>
              <a:rPr lang="es-CL" dirty="0" err="1">
                <a:solidFill>
                  <a:schemeClr val="tx1">
                    <a:lumMod val="65000"/>
                    <a:lumOff val="35000"/>
                  </a:schemeClr>
                </a:solidFill>
              </a:rPr>
              <a:t>lafundacionsol</a:t>
            </a:r>
            <a:endParaRPr lang="es-CL" dirty="0">
              <a:solidFill>
                <a:schemeClr val="tx1">
                  <a:lumMod val="65000"/>
                  <a:lumOff val="35000"/>
                </a:schemeClr>
              </a:solidFill>
            </a:endParaRPr>
          </a:p>
        </p:txBody>
      </p:sp>
      <p:pic>
        <p:nvPicPr>
          <p:cNvPr id="8" name="Picture 4" descr="C:\Users\Mentitaz\Pictures\Fotos web\Logo-twitter.png"/>
          <p:cNvPicPr>
            <a:picLocks noChangeAspect="1" noChangeArrowheads="1"/>
          </p:cNvPicPr>
          <p:nvPr userDrawn="1"/>
        </p:nvPicPr>
        <p:blipFill>
          <a:blip r:embed="rId5"/>
          <a:srcRect/>
          <a:stretch>
            <a:fillRect/>
          </a:stretch>
        </p:blipFill>
        <p:spPr bwMode="auto">
          <a:xfrm>
            <a:off x="6462713" y="6416675"/>
            <a:ext cx="395287" cy="395288"/>
          </a:xfrm>
          <a:prstGeom prst="rect">
            <a:avLst/>
          </a:prstGeom>
          <a:noFill/>
          <a:ln w="9525">
            <a:noFill/>
            <a:miter lim="800000"/>
            <a:headEnd/>
            <a:tailEnd/>
          </a:ln>
        </p:spPr>
      </p:pic>
      <p:sp>
        <p:nvSpPr>
          <p:cNvPr id="2" name="Título 1"/>
          <p:cNvSpPr>
            <a:spLocks noGrp="1"/>
          </p:cNvSpPr>
          <p:nvPr>
            <p:ph type="ctrTitle"/>
          </p:nvPr>
        </p:nvSpPr>
        <p:spPr>
          <a:xfrm>
            <a:off x="685800" y="2130425"/>
            <a:ext cx="7772400" cy="765175"/>
          </a:xfrm>
        </p:spPr>
        <p:txBody>
          <a:bodyPr anchor="t">
            <a:normAutofit/>
          </a:bodyPr>
          <a:lstStyle>
            <a:lvl1pPr>
              <a:defRPr sz="3600" b="1">
                <a:solidFill>
                  <a:schemeClr val="tx1">
                    <a:lumMod val="75000"/>
                    <a:lumOff val="25000"/>
                  </a:schemeClr>
                </a:solidFill>
                <a:latin typeface="Arial"/>
                <a:cs typeface="Arial"/>
              </a:defRPr>
            </a:lvl1pPr>
          </a:lstStyle>
          <a:p>
            <a:r>
              <a:rPr lang="es-ES_tradnl" smtClean="0"/>
              <a:t>Clic para editar título</a:t>
            </a:r>
            <a:endParaRPr lang="es-ES_tradnl"/>
          </a:p>
        </p:txBody>
      </p:sp>
      <p:sp>
        <p:nvSpPr>
          <p:cNvPr id="3" name="Subtítulo 2"/>
          <p:cNvSpPr>
            <a:spLocks noGrp="1"/>
          </p:cNvSpPr>
          <p:nvPr>
            <p:ph type="subTitle" idx="1"/>
          </p:nvPr>
        </p:nvSpPr>
        <p:spPr>
          <a:xfrm>
            <a:off x="1371600" y="3124200"/>
            <a:ext cx="6400800" cy="914400"/>
          </a:xfrm>
        </p:spPr>
        <p:txBody>
          <a:bodyPr>
            <a:normAutofit/>
          </a:bodyPr>
          <a:lstStyle>
            <a:lvl1pPr marL="0" indent="0" algn="ctr">
              <a:buNone/>
              <a:defRPr sz="2400">
                <a:solidFill>
                  <a:schemeClr val="tx1">
                    <a:tint val="75000"/>
                  </a:schemeClr>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dirty="0" smtClean="0"/>
              <a:t>Haga clic para modificar el estilo de subtítulo del patrón</a:t>
            </a:r>
            <a:endParaRPr lang="es-ES_tradnl"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4" name="Imagen 9" descr="fondo ppt portada 04.jpg"/>
          <p:cNvPicPr>
            <a:picLocks noChangeAspect="1"/>
          </p:cNvPicPr>
          <p:nvPr userDrawn="1"/>
        </p:nvPicPr>
        <p:blipFill>
          <a:blip r:embed="rId2"/>
          <a:srcRect/>
          <a:stretch>
            <a:fillRect/>
          </a:stretch>
        </p:blipFill>
        <p:spPr bwMode="auto">
          <a:xfrm>
            <a:off x="0" y="3175"/>
            <a:ext cx="9144000" cy="6851650"/>
          </a:xfrm>
          <a:prstGeom prst="rect">
            <a:avLst/>
          </a:prstGeom>
          <a:noFill/>
          <a:ln w="9525">
            <a:noFill/>
            <a:miter lim="800000"/>
            <a:headEnd/>
            <a:tailEnd/>
          </a:ln>
        </p:spPr>
      </p:pic>
      <p:pic>
        <p:nvPicPr>
          <p:cNvPr id="5" name="Picture 6"/>
          <p:cNvPicPr>
            <a:picLocks noChangeAspect="1" noChangeArrowheads="1"/>
          </p:cNvPicPr>
          <p:nvPr userDrawn="1"/>
        </p:nvPicPr>
        <p:blipFill>
          <a:blip r:embed="rId3"/>
          <a:srcRect/>
          <a:stretch>
            <a:fillRect/>
          </a:stretch>
        </p:blipFill>
        <p:spPr bwMode="auto">
          <a:xfrm>
            <a:off x="360363" y="198438"/>
            <a:ext cx="2078037" cy="909637"/>
          </a:xfrm>
          <a:prstGeom prst="rect">
            <a:avLst/>
          </a:prstGeom>
          <a:noFill/>
          <a:ln w="9525">
            <a:noFill/>
            <a:miter lim="800000"/>
            <a:headEnd/>
            <a:tailEnd/>
          </a:ln>
        </p:spPr>
      </p:pic>
      <p:cxnSp>
        <p:nvCxnSpPr>
          <p:cNvPr id="6" name="Conector recto 8"/>
          <p:cNvCxnSpPr/>
          <p:nvPr userDrawn="1"/>
        </p:nvCxnSpPr>
        <p:spPr bwMode="auto">
          <a:xfrm>
            <a:off x="315913" y="1219200"/>
            <a:ext cx="8599487" cy="1588"/>
          </a:xfrm>
          <a:prstGeom prst="line">
            <a:avLst/>
          </a:prstGeom>
          <a:solidFill>
            <a:srgbClr val="00B8FF"/>
          </a:solidFill>
          <a:ln w="3175" cap="flat" cmpd="sng" algn="ctr">
            <a:solidFill>
              <a:schemeClr val="bg1">
                <a:lumMod val="65000"/>
              </a:schemeClr>
            </a:solidFill>
            <a:prstDash val="solid"/>
            <a:round/>
            <a:headEnd type="none" w="med" len="med"/>
            <a:tailEnd type="none" w="med" len="med"/>
          </a:ln>
          <a:effectLst/>
        </p:spPr>
      </p:cxnSp>
      <p:sp>
        <p:nvSpPr>
          <p:cNvPr id="2" name="Título vertical 1"/>
          <p:cNvSpPr>
            <a:spLocks noGrp="1"/>
          </p:cNvSpPr>
          <p:nvPr>
            <p:ph type="title" orient="vert"/>
          </p:nvPr>
        </p:nvSpPr>
        <p:spPr>
          <a:xfrm>
            <a:off x="6629400" y="1311275"/>
            <a:ext cx="2057400" cy="5394325"/>
          </a:xfrm>
        </p:spPr>
        <p:txBody>
          <a:bodyPr vert="eaVert">
            <a:normAutofit/>
          </a:bodyPr>
          <a:lstStyle>
            <a:lvl1pPr>
              <a:defRPr sz="3600" b="1">
                <a:solidFill>
                  <a:srgbClr val="262626"/>
                </a:solidFill>
                <a:latin typeface="Arial"/>
                <a:cs typeface="Arial"/>
              </a:defRPr>
            </a:lvl1pPr>
          </a:lstStyle>
          <a:p>
            <a:r>
              <a:rPr lang="es-ES_tradnl" dirty="0" smtClean="0"/>
              <a:t>Clic para editar título</a:t>
            </a:r>
            <a:endParaRPr lang="es-ES_tradnl" dirty="0"/>
          </a:p>
        </p:txBody>
      </p:sp>
      <p:sp>
        <p:nvSpPr>
          <p:cNvPr id="3" name="Marcador de texto vertical 2"/>
          <p:cNvSpPr>
            <a:spLocks noGrp="1"/>
          </p:cNvSpPr>
          <p:nvPr>
            <p:ph type="body" orient="vert" idx="1"/>
          </p:nvPr>
        </p:nvSpPr>
        <p:spPr>
          <a:xfrm>
            <a:off x="457200" y="1311275"/>
            <a:ext cx="6019800" cy="5394325"/>
          </a:xfrm>
        </p:spPr>
        <p:txBody>
          <a:bodyPr vert="eaVert"/>
          <a:lstStyle>
            <a:lvl1pPr>
              <a:defRPr>
                <a:solidFill>
                  <a:schemeClr val="tx1">
                    <a:lumMod val="50000"/>
                    <a:lumOff val="50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s-ES_tradnl" dirty="0" smtClean="0"/>
              <a:t>Haga clic para modificar el estilo de texto del patrón</a:t>
            </a:r>
          </a:p>
          <a:p>
            <a:pPr lvl="1"/>
            <a:r>
              <a:rPr lang="es-ES_tradnl" dirty="0" smtClean="0"/>
              <a:t>Segundo nivel</a:t>
            </a:r>
          </a:p>
          <a:p>
            <a:pPr lvl="2"/>
            <a:r>
              <a:rPr lang="es-ES_tradnl" dirty="0" smtClean="0"/>
              <a:t>Tercer nivel</a:t>
            </a:r>
          </a:p>
          <a:p>
            <a:pPr lvl="3"/>
            <a:r>
              <a:rPr lang="es-ES_tradnl" dirty="0" smtClean="0"/>
              <a:t>Cuarto nivel</a:t>
            </a:r>
          </a:p>
          <a:p>
            <a:pPr lvl="4"/>
            <a:r>
              <a:rPr lang="es-ES_tradnl" dirty="0" smtClean="0"/>
              <a:t>Quinto nivel</a:t>
            </a:r>
            <a:endParaRPr lang="es-ES_tradnl"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pic>
        <p:nvPicPr>
          <p:cNvPr id="4" name="Imagen 9" descr="fondo ppt portada 04.jpg"/>
          <p:cNvPicPr>
            <a:picLocks noChangeAspect="1"/>
          </p:cNvPicPr>
          <p:nvPr userDrawn="1"/>
        </p:nvPicPr>
        <p:blipFill>
          <a:blip r:embed="rId2"/>
          <a:srcRect/>
          <a:stretch>
            <a:fillRect/>
          </a:stretch>
        </p:blipFill>
        <p:spPr bwMode="auto">
          <a:xfrm>
            <a:off x="0" y="3175"/>
            <a:ext cx="9144000" cy="6851650"/>
          </a:xfrm>
          <a:prstGeom prst="rect">
            <a:avLst/>
          </a:prstGeom>
          <a:noFill/>
          <a:ln w="9525">
            <a:noFill/>
            <a:miter lim="800000"/>
            <a:headEnd/>
            <a:tailEnd/>
          </a:ln>
        </p:spPr>
      </p:pic>
      <p:pic>
        <p:nvPicPr>
          <p:cNvPr id="5" name="Picture 6"/>
          <p:cNvPicPr>
            <a:picLocks noChangeAspect="1" noChangeArrowheads="1"/>
          </p:cNvPicPr>
          <p:nvPr userDrawn="1"/>
        </p:nvPicPr>
        <p:blipFill>
          <a:blip r:embed="rId3"/>
          <a:srcRect/>
          <a:stretch>
            <a:fillRect/>
          </a:stretch>
        </p:blipFill>
        <p:spPr bwMode="auto">
          <a:xfrm>
            <a:off x="360363" y="198438"/>
            <a:ext cx="2078037" cy="909637"/>
          </a:xfrm>
          <a:prstGeom prst="rect">
            <a:avLst/>
          </a:prstGeom>
          <a:noFill/>
          <a:ln w="9525">
            <a:noFill/>
            <a:miter lim="800000"/>
            <a:headEnd/>
            <a:tailEnd/>
          </a:ln>
        </p:spPr>
      </p:pic>
      <p:cxnSp>
        <p:nvCxnSpPr>
          <p:cNvPr id="6" name="Conector recto 8"/>
          <p:cNvCxnSpPr/>
          <p:nvPr userDrawn="1"/>
        </p:nvCxnSpPr>
        <p:spPr bwMode="auto">
          <a:xfrm>
            <a:off x="315913" y="1219200"/>
            <a:ext cx="8599487" cy="1588"/>
          </a:xfrm>
          <a:prstGeom prst="line">
            <a:avLst/>
          </a:prstGeom>
          <a:solidFill>
            <a:srgbClr val="00B8FF"/>
          </a:solidFill>
          <a:ln w="3175" cap="flat" cmpd="sng" algn="ctr">
            <a:solidFill>
              <a:schemeClr val="bg1">
                <a:lumMod val="65000"/>
              </a:schemeClr>
            </a:solidFill>
            <a:prstDash val="solid"/>
            <a:round/>
            <a:headEnd type="none" w="med" len="med"/>
            <a:tailEnd type="none" w="med" len="med"/>
          </a:ln>
          <a:effectLst/>
        </p:spPr>
      </p:cxnSp>
      <p:sp>
        <p:nvSpPr>
          <p:cNvPr id="7" name="TextBox 4"/>
          <p:cNvSpPr txBox="1">
            <a:spLocks noChangeArrowheads="1"/>
          </p:cNvSpPr>
          <p:nvPr userDrawn="1"/>
        </p:nvSpPr>
        <p:spPr bwMode="auto">
          <a:xfrm>
            <a:off x="504825" y="198438"/>
            <a:ext cx="8334375" cy="1200150"/>
          </a:xfrm>
          <a:prstGeom prst="rect">
            <a:avLst/>
          </a:prstGeom>
          <a:noFill/>
          <a:ln w="9525">
            <a:noFill/>
            <a:miter lim="800000"/>
            <a:headEnd/>
            <a:tailEnd/>
          </a:ln>
        </p:spPr>
        <p:txBody>
          <a:bodyPr>
            <a:spAutoFit/>
          </a:bodyPr>
          <a:lstStyle/>
          <a:p>
            <a:pPr>
              <a:lnSpc>
                <a:spcPct val="150000"/>
              </a:lnSpc>
              <a:spcBef>
                <a:spcPts val="600"/>
              </a:spcBef>
              <a:defRPr/>
            </a:pPr>
            <a:r>
              <a:rPr lang="es-CL" dirty="0">
                <a:solidFill>
                  <a:schemeClr val="tx1">
                    <a:lumMod val="65000"/>
                    <a:lumOff val="35000"/>
                  </a:schemeClr>
                </a:solidFill>
              </a:rPr>
              <a:t>														@lafundacionsol 													 </a:t>
            </a:r>
            <a:r>
              <a:rPr lang="es-CL" dirty="0">
                <a:hlinkClick r:id="rId4"/>
              </a:rPr>
              <a:t>www.fundacionsol.cl</a:t>
            </a:r>
            <a:endParaRPr lang="es-CL" dirty="0">
              <a:solidFill>
                <a:schemeClr val="tx1">
                  <a:lumMod val="65000"/>
                  <a:lumOff val="35000"/>
                </a:schemeClr>
              </a:solidFill>
            </a:endParaRPr>
          </a:p>
          <a:p>
            <a:pPr>
              <a:defRPr/>
            </a:pPr>
            <a:endParaRPr lang="es-CL" dirty="0">
              <a:solidFill>
                <a:schemeClr val="tx1">
                  <a:lumMod val="65000"/>
                  <a:lumOff val="35000"/>
                </a:schemeClr>
              </a:solidFill>
            </a:endParaRPr>
          </a:p>
        </p:txBody>
      </p:sp>
      <p:pic>
        <p:nvPicPr>
          <p:cNvPr id="8" name="Picture 4" descr="C:\Users\Mentitaz\Pictures\Fotos web\Logo-twitter.png"/>
          <p:cNvPicPr>
            <a:picLocks noChangeAspect="1" noChangeArrowheads="1"/>
          </p:cNvPicPr>
          <p:nvPr userDrawn="1"/>
        </p:nvPicPr>
        <p:blipFill>
          <a:blip r:embed="rId5"/>
          <a:srcRect/>
          <a:stretch>
            <a:fillRect/>
          </a:stretch>
        </p:blipFill>
        <p:spPr bwMode="auto">
          <a:xfrm>
            <a:off x="6586538" y="265113"/>
            <a:ext cx="395287" cy="395287"/>
          </a:xfrm>
          <a:prstGeom prst="rect">
            <a:avLst/>
          </a:prstGeom>
          <a:noFill/>
          <a:ln w="9525">
            <a:noFill/>
            <a:miter lim="800000"/>
            <a:headEnd/>
            <a:tailEnd/>
          </a:ln>
        </p:spPr>
      </p:pic>
      <p:sp>
        <p:nvSpPr>
          <p:cNvPr id="11" name="Título 1"/>
          <p:cNvSpPr>
            <a:spLocks noGrp="1"/>
          </p:cNvSpPr>
          <p:nvPr>
            <p:ph type="title"/>
          </p:nvPr>
        </p:nvSpPr>
        <p:spPr>
          <a:xfrm>
            <a:off x="381000" y="1387475"/>
            <a:ext cx="8458200" cy="746125"/>
          </a:xfrm>
        </p:spPr>
        <p:txBody>
          <a:bodyPr anchor="t">
            <a:normAutofit/>
          </a:bodyPr>
          <a:lstStyle>
            <a:lvl1pPr>
              <a:defRPr sz="3600" b="1">
                <a:solidFill>
                  <a:srgbClr val="404040"/>
                </a:solidFill>
                <a:latin typeface="Arial"/>
                <a:cs typeface="Arial"/>
              </a:defRPr>
            </a:lvl1pPr>
          </a:lstStyle>
          <a:p>
            <a:endParaRPr lang="es-ES_tradnl" dirty="0"/>
          </a:p>
        </p:txBody>
      </p:sp>
      <p:sp>
        <p:nvSpPr>
          <p:cNvPr id="12" name="Marcador de contenido 2"/>
          <p:cNvSpPr>
            <a:spLocks noGrp="1"/>
          </p:cNvSpPr>
          <p:nvPr>
            <p:ph idx="1"/>
          </p:nvPr>
        </p:nvSpPr>
        <p:spPr>
          <a:xfrm>
            <a:off x="381000" y="2362201"/>
            <a:ext cx="8458200" cy="3810000"/>
          </a:xfrm>
        </p:spPr>
        <p:txBody>
          <a:bodyPr>
            <a:normAutofit/>
          </a:bodyPr>
          <a:lstStyle>
            <a:lvl1pPr>
              <a:defRPr sz="2000">
                <a:solidFill>
                  <a:schemeClr val="tx1">
                    <a:lumMod val="65000"/>
                    <a:lumOff val="35000"/>
                  </a:schemeClr>
                </a:solidFill>
              </a:defRPr>
            </a:lvl1pPr>
          </a:lstStyle>
          <a:p>
            <a:endParaRPr lang="es-ES_tradnl"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os objetos">
    <p:spTree>
      <p:nvGrpSpPr>
        <p:cNvPr id="1" name=""/>
        <p:cNvGrpSpPr/>
        <p:nvPr/>
      </p:nvGrpSpPr>
      <p:grpSpPr>
        <a:xfrm>
          <a:off x="0" y="0"/>
          <a:ext cx="0" cy="0"/>
          <a:chOff x="0" y="0"/>
          <a:chExt cx="0" cy="0"/>
        </a:xfrm>
      </p:grpSpPr>
      <p:pic>
        <p:nvPicPr>
          <p:cNvPr id="5" name="Imagen 9" descr="fondo ppt portada 04.jpg"/>
          <p:cNvPicPr>
            <a:picLocks noChangeAspect="1"/>
          </p:cNvPicPr>
          <p:nvPr userDrawn="1"/>
        </p:nvPicPr>
        <p:blipFill>
          <a:blip r:embed="rId2"/>
          <a:srcRect/>
          <a:stretch>
            <a:fillRect/>
          </a:stretch>
        </p:blipFill>
        <p:spPr bwMode="auto">
          <a:xfrm>
            <a:off x="0" y="3175"/>
            <a:ext cx="9144000" cy="6851650"/>
          </a:xfrm>
          <a:prstGeom prst="rect">
            <a:avLst/>
          </a:prstGeom>
          <a:noFill/>
          <a:ln w="9525">
            <a:noFill/>
            <a:miter lim="800000"/>
            <a:headEnd/>
            <a:tailEnd/>
          </a:ln>
        </p:spPr>
      </p:pic>
      <p:pic>
        <p:nvPicPr>
          <p:cNvPr id="6" name="Picture 6"/>
          <p:cNvPicPr>
            <a:picLocks noChangeAspect="1" noChangeArrowheads="1"/>
          </p:cNvPicPr>
          <p:nvPr userDrawn="1"/>
        </p:nvPicPr>
        <p:blipFill>
          <a:blip r:embed="rId3"/>
          <a:srcRect/>
          <a:stretch>
            <a:fillRect/>
          </a:stretch>
        </p:blipFill>
        <p:spPr bwMode="auto">
          <a:xfrm>
            <a:off x="360363" y="198438"/>
            <a:ext cx="2078037" cy="909637"/>
          </a:xfrm>
          <a:prstGeom prst="rect">
            <a:avLst/>
          </a:prstGeom>
          <a:noFill/>
          <a:ln w="9525">
            <a:noFill/>
            <a:miter lim="800000"/>
            <a:headEnd/>
            <a:tailEnd/>
          </a:ln>
        </p:spPr>
      </p:pic>
      <p:cxnSp>
        <p:nvCxnSpPr>
          <p:cNvPr id="7" name="Conector recto 9"/>
          <p:cNvCxnSpPr/>
          <p:nvPr userDrawn="1"/>
        </p:nvCxnSpPr>
        <p:spPr bwMode="auto">
          <a:xfrm>
            <a:off x="315913" y="1219200"/>
            <a:ext cx="8599487" cy="1588"/>
          </a:xfrm>
          <a:prstGeom prst="line">
            <a:avLst/>
          </a:prstGeom>
          <a:solidFill>
            <a:srgbClr val="00B8FF"/>
          </a:solidFill>
          <a:ln w="3175" cap="flat" cmpd="sng" algn="ctr">
            <a:solidFill>
              <a:schemeClr val="bg1">
                <a:lumMod val="65000"/>
              </a:schemeClr>
            </a:solidFill>
            <a:prstDash val="solid"/>
            <a:round/>
            <a:headEnd type="none" w="med" len="med"/>
            <a:tailEnd type="none" w="med" len="med"/>
          </a:ln>
          <a:effectLst/>
        </p:spPr>
      </p:cxnSp>
      <p:sp>
        <p:nvSpPr>
          <p:cNvPr id="2" name="Título 1"/>
          <p:cNvSpPr>
            <a:spLocks noGrp="1"/>
          </p:cNvSpPr>
          <p:nvPr>
            <p:ph type="title"/>
          </p:nvPr>
        </p:nvSpPr>
        <p:spPr>
          <a:xfrm>
            <a:off x="457200" y="1311275"/>
            <a:ext cx="8229600" cy="746125"/>
          </a:xfrm>
        </p:spPr>
        <p:txBody>
          <a:bodyPr anchor="t">
            <a:normAutofit/>
          </a:bodyPr>
          <a:lstStyle>
            <a:lvl1pPr>
              <a:defRPr sz="3600" b="1">
                <a:solidFill>
                  <a:srgbClr val="262626"/>
                </a:solidFill>
                <a:latin typeface="Arial"/>
                <a:cs typeface="Arial"/>
              </a:defRPr>
            </a:lvl1pPr>
          </a:lstStyle>
          <a:p>
            <a:r>
              <a:rPr lang="es-ES_tradnl" smtClean="0"/>
              <a:t>Clic para editar título</a:t>
            </a:r>
            <a:endParaRPr lang="es-ES_tradnl"/>
          </a:p>
        </p:txBody>
      </p:sp>
      <p:sp>
        <p:nvSpPr>
          <p:cNvPr id="3" name="Marcador de contenido 2"/>
          <p:cNvSpPr>
            <a:spLocks noGrp="1"/>
          </p:cNvSpPr>
          <p:nvPr>
            <p:ph sz="half" idx="1"/>
          </p:nvPr>
        </p:nvSpPr>
        <p:spPr>
          <a:xfrm>
            <a:off x="457200" y="2179637"/>
            <a:ext cx="4038600" cy="4525963"/>
          </a:xfrm>
        </p:spPr>
        <p:txBody>
          <a:bodyPr/>
          <a:lstStyle>
            <a:lvl1pPr>
              <a:defRPr sz="2200">
                <a:solidFill>
                  <a:schemeClr val="tx1">
                    <a:lumMod val="65000"/>
                    <a:lumOff val="35000"/>
                  </a:schemeClr>
                </a:solidFill>
                <a:latin typeface="Arial"/>
                <a:cs typeface="Arial"/>
              </a:defRPr>
            </a:lvl1pPr>
            <a:lvl2pPr>
              <a:defRPr sz="1800">
                <a:solidFill>
                  <a:srgbClr val="595959"/>
                </a:solidFill>
                <a:latin typeface="Arial"/>
                <a:cs typeface="Arial"/>
              </a:defRPr>
            </a:lvl2pPr>
            <a:lvl3pPr>
              <a:defRPr sz="1600">
                <a:solidFill>
                  <a:srgbClr val="595959"/>
                </a:solidFill>
                <a:latin typeface="Arial"/>
                <a:cs typeface="Arial"/>
              </a:defRPr>
            </a:lvl3pPr>
            <a:lvl4pPr>
              <a:defRPr sz="1400">
                <a:solidFill>
                  <a:srgbClr val="595959"/>
                </a:solidFill>
                <a:latin typeface="Arial"/>
                <a:cs typeface="Arial"/>
              </a:defRPr>
            </a:lvl4pPr>
            <a:lvl5pPr>
              <a:defRPr sz="1400">
                <a:solidFill>
                  <a:srgbClr val="595959"/>
                </a:solidFill>
                <a:latin typeface="Arial"/>
                <a:cs typeface="Arial"/>
              </a:defRPr>
            </a:lvl5pPr>
            <a:lvl6pPr>
              <a:defRPr sz="1800"/>
            </a:lvl6pPr>
            <a:lvl7pPr>
              <a:defRPr sz="1800"/>
            </a:lvl7pPr>
            <a:lvl8pPr>
              <a:defRPr sz="1800"/>
            </a:lvl8pPr>
            <a:lvl9pPr>
              <a:defRPr sz="1800"/>
            </a:lvl9pPr>
          </a:lstStyle>
          <a:p>
            <a:pPr lvl="0"/>
            <a:r>
              <a:rPr lang="es-ES_tradnl" dirty="0" smtClean="0"/>
              <a:t>Haga clic para modificar el estilo de texto del patrón</a:t>
            </a:r>
          </a:p>
          <a:p>
            <a:pPr lvl="1"/>
            <a:r>
              <a:rPr lang="es-ES_tradnl" dirty="0" smtClean="0"/>
              <a:t>Segundo nivel</a:t>
            </a:r>
          </a:p>
          <a:p>
            <a:pPr lvl="2"/>
            <a:r>
              <a:rPr lang="es-ES_tradnl" dirty="0" smtClean="0"/>
              <a:t>Tercer nivel</a:t>
            </a:r>
          </a:p>
          <a:p>
            <a:pPr lvl="3"/>
            <a:r>
              <a:rPr lang="es-ES_tradnl" dirty="0" smtClean="0"/>
              <a:t>Cuarto nivel</a:t>
            </a:r>
          </a:p>
          <a:p>
            <a:pPr lvl="4"/>
            <a:r>
              <a:rPr lang="es-ES_tradnl" dirty="0" smtClean="0"/>
              <a:t>Quinto nivel</a:t>
            </a:r>
            <a:endParaRPr lang="es-ES_tradnl" dirty="0"/>
          </a:p>
        </p:txBody>
      </p:sp>
      <p:sp>
        <p:nvSpPr>
          <p:cNvPr id="11" name="Marcador de contenido 2"/>
          <p:cNvSpPr>
            <a:spLocks noGrp="1"/>
          </p:cNvSpPr>
          <p:nvPr>
            <p:ph sz="half" idx="10"/>
          </p:nvPr>
        </p:nvSpPr>
        <p:spPr>
          <a:xfrm>
            <a:off x="4648200" y="2179637"/>
            <a:ext cx="4038600" cy="4525963"/>
          </a:xfrm>
        </p:spPr>
        <p:txBody>
          <a:bodyPr/>
          <a:lstStyle>
            <a:lvl1pPr>
              <a:defRPr sz="2200">
                <a:solidFill>
                  <a:schemeClr val="tx1">
                    <a:lumMod val="65000"/>
                    <a:lumOff val="35000"/>
                  </a:schemeClr>
                </a:solidFill>
                <a:latin typeface="Arial"/>
                <a:cs typeface="Arial"/>
              </a:defRPr>
            </a:lvl1pPr>
            <a:lvl2pPr>
              <a:defRPr sz="1800">
                <a:solidFill>
                  <a:srgbClr val="595959"/>
                </a:solidFill>
                <a:latin typeface="Arial"/>
                <a:cs typeface="Arial"/>
              </a:defRPr>
            </a:lvl2pPr>
            <a:lvl3pPr>
              <a:defRPr sz="1600">
                <a:solidFill>
                  <a:srgbClr val="595959"/>
                </a:solidFill>
                <a:latin typeface="Arial"/>
                <a:cs typeface="Arial"/>
              </a:defRPr>
            </a:lvl3pPr>
            <a:lvl4pPr>
              <a:defRPr sz="1400">
                <a:solidFill>
                  <a:srgbClr val="595959"/>
                </a:solidFill>
                <a:latin typeface="Arial"/>
                <a:cs typeface="Arial"/>
              </a:defRPr>
            </a:lvl4pPr>
            <a:lvl5pPr>
              <a:defRPr sz="1400">
                <a:solidFill>
                  <a:srgbClr val="595959"/>
                </a:solidFill>
                <a:latin typeface="Arial"/>
                <a:cs typeface="Arial"/>
              </a:defRPr>
            </a:lvl5pPr>
            <a:lvl6pPr>
              <a:defRPr sz="1800"/>
            </a:lvl6pPr>
            <a:lvl7pPr>
              <a:defRPr sz="1800"/>
            </a:lvl7pPr>
            <a:lvl8pPr>
              <a:defRPr sz="1800"/>
            </a:lvl8pPr>
            <a:lvl9pPr>
              <a:defRPr sz="1800"/>
            </a:lvl9pPr>
          </a:lstStyle>
          <a:p>
            <a:pPr lvl="0"/>
            <a:r>
              <a:rPr lang="es-ES_tradnl" dirty="0" smtClean="0"/>
              <a:t>Haga clic para modificar el estilo de texto del patrón</a:t>
            </a:r>
          </a:p>
          <a:p>
            <a:pPr lvl="1"/>
            <a:r>
              <a:rPr lang="es-ES_tradnl" dirty="0" smtClean="0"/>
              <a:t>Segundo nivel</a:t>
            </a:r>
          </a:p>
          <a:p>
            <a:pPr lvl="2"/>
            <a:r>
              <a:rPr lang="es-ES_tradnl" dirty="0" smtClean="0"/>
              <a:t>Tercer nivel</a:t>
            </a:r>
          </a:p>
          <a:p>
            <a:pPr lvl="3"/>
            <a:r>
              <a:rPr lang="es-ES_tradnl" dirty="0" smtClean="0"/>
              <a:t>Cuarto nivel</a:t>
            </a:r>
          </a:p>
          <a:p>
            <a:pPr lvl="4"/>
            <a:r>
              <a:rPr lang="es-ES_tradnl" dirty="0" smtClean="0"/>
              <a:t>Quinto nivel</a:t>
            </a:r>
            <a:endParaRPr lang="es-ES_tradnl"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7" name="Imagen 9" descr="fondo ppt portada 04.jpg"/>
          <p:cNvPicPr>
            <a:picLocks noChangeAspect="1"/>
          </p:cNvPicPr>
          <p:nvPr userDrawn="1"/>
        </p:nvPicPr>
        <p:blipFill>
          <a:blip r:embed="rId2"/>
          <a:srcRect/>
          <a:stretch>
            <a:fillRect/>
          </a:stretch>
        </p:blipFill>
        <p:spPr bwMode="auto">
          <a:xfrm>
            <a:off x="0" y="3175"/>
            <a:ext cx="9144000" cy="6851650"/>
          </a:xfrm>
          <a:prstGeom prst="rect">
            <a:avLst/>
          </a:prstGeom>
          <a:noFill/>
          <a:ln w="9525">
            <a:noFill/>
            <a:miter lim="800000"/>
            <a:headEnd/>
            <a:tailEnd/>
          </a:ln>
        </p:spPr>
      </p:pic>
      <p:pic>
        <p:nvPicPr>
          <p:cNvPr id="8" name="Picture 6"/>
          <p:cNvPicPr>
            <a:picLocks noChangeAspect="1" noChangeArrowheads="1"/>
          </p:cNvPicPr>
          <p:nvPr userDrawn="1"/>
        </p:nvPicPr>
        <p:blipFill>
          <a:blip r:embed="rId3"/>
          <a:srcRect/>
          <a:stretch>
            <a:fillRect/>
          </a:stretch>
        </p:blipFill>
        <p:spPr bwMode="auto">
          <a:xfrm>
            <a:off x="360363" y="198438"/>
            <a:ext cx="2078037" cy="909637"/>
          </a:xfrm>
          <a:prstGeom prst="rect">
            <a:avLst/>
          </a:prstGeom>
          <a:noFill/>
          <a:ln w="9525">
            <a:noFill/>
            <a:miter lim="800000"/>
            <a:headEnd/>
            <a:tailEnd/>
          </a:ln>
        </p:spPr>
      </p:pic>
      <p:cxnSp>
        <p:nvCxnSpPr>
          <p:cNvPr id="9" name="Conector recto 17"/>
          <p:cNvCxnSpPr/>
          <p:nvPr userDrawn="1"/>
        </p:nvCxnSpPr>
        <p:spPr bwMode="auto">
          <a:xfrm>
            <a:off x="315913" y="1219200"/>
            <a:ext cx="8599487" cy="1588"/>
          </a:xfrm>
          <a:prstGeom prst="line">
            <a:avLst/>
          </a:prstGeom>
          <a:solidFill>
            <a:srgbClr val="00B8FF"/>
          </a:solidFill>
          <a:ln w="3175" cap="flat" cmpd="sng" algn="ctr">
            <a:solidFill>
              <a:schemeClr val="bg1">
                <a:lumMod val="65000"/>
              </a:schemeClr>
            </a:solidFill>
            <a:prstDash val="solid"/>
            <a:round/>
            <a:headEnd type="none" w="med" len="med"/>
            <a:tailEnd type="none" w="med" len="med"/>
          </a:ln>
          <a:effectLst/>
        </p:spPr>
      </p:cxnSp>
      <p:sp>
        <p:nvSpPr>
          <p:cNvPr id="2" name="Título 1"/>
          <p:cNvSpPr>
            <a:spLocks noGrp="1"/>
          </p:cNvSpPr>
          <p:nvPr>
            <p:ph type="title"/>
          </p:nvPr>
        </p:nvSpPr>
        <p:spPr>
          <a:xfrm>
            <a:off x="457200" y="1463675"/>
            <a:ext cx="8229600" cy="746125"/>
          </a:xfrm>
        </p:spPr>
        <p:txBody>
          <a:bodyPr anchor="t">
            <a:normAutofit/>
          </a:bodyPr>
          <a:lstStyle>
            <a:lvl1pPr>
              <a:defRPr sz="3600" b="1">
                <a:solidFill>
                  <a:schemeClr val="tx1">
                    <a:lumMod val="85000"/>
                    <a:lumOff val="15000"/>
                  </a:schemeClr>
                </a:solidFill>
                <a:latin typeface="Arial"/>
                <a:cs typeface="Arial"/>
              </a:defRPr>
            </a:lvl1pPr>
          </a:lstStyle>
          <a:p>
            <a:r>
              <a:rPr lang="es-ES_tradnl" dirty="0" smtClean="0"/>
              <a:t>Clic para editar título</a:t>
            </a:r>
            <a:endParaRPr lang="es-ES_tradnl" dirty="0"/>
          </a:p>
        </p:txBody>
      </p:sp>
      <p:sp>
        <p:nvSpPr>
          <p:cNvPr id="3" name="Marcador de texto 2"/>
          <p:cNvSpPr>
            <a:spLocks noGrp="1"/>
          </p:cNvSpPr>
          <p:nvPr>
            <p:ph type="body" idx="1"/>
          </p:nvPr>
        </p:nvSpPr>
        <p:spPr>
          <a:xfrm>
            <a:off x="457200" y="2343150"/>
            <a:ext cx="4040188" cy="639762"/>
          </a:xfrm>
        </p:spPr>
        <p:txBody>
          <a:bodyPr anchor="b">
            <a:noAutofit/>
          </a:bodyPr>
          <a:lstStyle>
            <a:lvl1pPr marL="0" indent="0">
              <a:buNone/>
              <a:defRPr sz="2000" b="1">
                <a:solidFill>
                  <a:schemeClr val="tx1">
                    <a:lumMod val="75000"/>
                    <a:lumOff val="25000"/>
                  </a:schemeClr>
                </a:solidFill>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dirty="0" smtClean="0"/>
              <a:t>Haga clic para modificar el estilo de texto del patrón</a:t>
            </a:r>
          </a:p>
        </p:txBody>
      </p:sp>
      <p:sp>
        <p:nvSpPr>
          <p:cNvPr id="4" name="Marcador de contenido 3"/>
          <p:cNvSpPr>
            <a:spLocks noGrp="1"/>
          </p:cNvSpPr>
          <p:nvPr>
            <p:ph sz="half" idx="2"/>
          </p:nvPr>
        </p:nvSpPr>
        <p:spPr>
          <a:xfrm>
            <a:off x="457200" y="2982912"/>
            <a:ext cx="4040188" cy="3646488"/>
          </a:xfrm>
        </p:spPr>
        <p:txBody>
          <a:bodyPr/>
          <a:lstStyle>
            <a:lvl1pPr>
              <a:defRPr sz="2000">
                <a:solidFill>
                  <a:schemeClr val="tx1">
                    <a:lumMod val="65000"/>
                    <a:lumOff val="35000"/>
                  </a:schemeClr>
                </a:solidFill>
              </a:defRPr>
            </a:lvl1pPr>
            <a:lvl2pPr>
              <a:defRPr sz="1800">
                <a:solidFill>
                  <a:schemeClr val="tx1">
                    <a:lumMod val="65000"/>
                    <a:lumOff val="35000"/>
                  </a:schemeClr>
                </a:solidFill>
              </a:defRPr>
            </a:lvl2pPr>
            <a:lvl3pPr>
              <a:defRPr sz="1600">
                <a:solidFill>
                  <a:schemeClr val="tx1">
                    <a:lumMod val="65000"/>
                    <a:lumOff val="35000"/>
                  </a:schemeClr>
                </a:solidFill>
              </a:defRPr>
            </a:lvl3pPr>
            <a:lvl4pPr>
              <a:defRPr sz="1400">
                <a:solidFill>
                  <a:schemeClr val="tx1">
                    <a:lumMod val="65000"/>
                    <a:lumOff val="35000"/>
                  </a:schemeClr>
                </a:solidFill>
              </a:defRPr>
            </a:lvl4pPr>
            <a:lvl5pPr>
              <a:defRPr sz="1400">
                <a:solidFill>
                  <a:schemeClr val="tx1">
                    <a:lumMod val="65000"/>
                    <a:lumOff val="35000"/>
                  </a:schemeClr>
                </a:solidFill>
              </a:defRPr>
            </a:lvl5pPr>
            <a:lvl6pPr>
              <a:defRPr sz="1600"/>
            </a:lvl6pPr>
            <a:lvl7pPr>
              <a:defRPr sz="1600"/>
            </a:lvl7pPr>
            <a:lvl8pPr>
              <a:defRPr sz="1600"/>
            </a:lvl8pPr>
            <a:lvl9pPr>
              <a:defRPr sz="1600"/>
            </a:lvl9pPr>
          </a:lstStyle>
          <a:p>
            <a:pPr lvl="0"/>
            <a:r>
              <a:rPr lang="es-ES_tradnl" dirty="0" smtClean="0"/>
              <a:t>Haga clic para modificar el estilo de texto del patrón</a:t>
            </a:r>
          </a:p>
          <a:p>
            <a:pPr lvl="1"/>
            <a:r>
              <a:rPr lang="es-ES_tradnl" dirty="0" smtClean="0"/>
              <a:t>Segundo nivel</a:t>
            </a:r>
          </a:p>
          <a:p>
            <a:pPr lvl="2"/>
            <a:r>
              <a:rPr lang="es-ES_tradnl" dirty="0" smtClean="0"/>
              <a:t>Tercer nivel</a:t>
            </a:r>
          </a:p>
          <a:p>
            <a:pPr lvl="3"/>
            <a:r>
              <a:rPr lang="es-ES_tradnl" dirty="0" smtClean="0"/>
              <a:t>Cuarto nivel</a:t>
            </a:r>
          </a:p>
          <a:p>
            <a:pPr lvl="4"/>
            <a:r>
              <a:rPr lang="es-ES_tradnl" dirty="0" smtClean="0"/>
              <a:t>Quinto nivel</a:t>
            </a:r>
            <a:endParaRPr lang="es-ES_tradnl" dirty="0"/>
          </a:p>
        </p:txBody>
      </p:sp>
      <p:sp>
        <p:nvSpPr>
          <p:cNvPr id="5" name="Marcador de texto 4"/>
          <p:cNvSpPr>
            <a:spLocks noGrp="1"/>
          </p:cNvSpPr>
          <p:nvPr>
            <p:ph type="body" sz="quarter" idx="3"/>
          </p:nvPr>
        </p:nvSpPr>
        <p:spPr>
          <a:xfrm>
            <a:off x="4645025" y="2343150"/>
            <a:ext cx="4041775" cy="639762"/>
          </a:xfrm>
        </p:spPr>
        <p:txBody>
          <a:bodyPr anchor="b">
            <a:noAutofit/>
          </a:bodyPr>
          <a:lstStyle>
            <a:lvl1pPr marL="0" indent="0">
              <a:buNone/>
              <a:defRPr sz="2000" b="1">
                <a:solidFill>
                  <a:schemeClr val="tx1">
                    <a:lumMod val="75000"/>
                    <a:lumOff val="25000"/>
                  </a:schemeClr>
                </a:solidFill>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982912"/>
            <a:ext cx="4041775" cy="3646488"/>
          </a:xfrm>
        </p:spPr>
        <p:txBody>
          <a:bodyPr/>
          <a:lstStyle>
            <a:lvl1pPr>
              <a:defRPr sz="2000">
                <a:solidFill>
                  <a:schemeClr val="tx1">
                    <a:lumMod val="65000"/>
                    <a:lumOff val="35000"/>
                  </a:schemeClr>
                </a:solidFill>
              </a:defRPr>
            </a:lvl1pPr>
            <a:lvl2pPr>
              <a:defRPr sz="1800">
                <a:solidFill>
                  <a:schemeClr val="tx1">
                    <a:lumMod val="65000"/>
                    <a:lumOff val="35000"/>
                  </a:schemeClr>
                </a:solidFill>
              </a:defRPr>
            </a:lvl2pPr>
            <a:lvl3pPr>
              <a:defRPr sz="1600">
                <a:solidFill>
                  <a:schemeClr val="tx1">
                    <a:lumMod val="65000"/>
                    <a:lumOff val="35000"/>
                  </a:schemeClr>
                </a:solidFill>
              </a:defRPr>
            </a:lvl3pPr>
            <a:lvl4pPr>
              <a:defRPr sz="1400">
                <a:solidFill>
                  <a:schemeClr val="tx1">
                    <a:lumMod val="65000"/>
                    <a:lumOff val="35000"/>
                  </a:schemeClr>
                </a:solidFill>
              </a:defRPr>
            </a:lvl4pPr>
            <a:lvl5pPr>
              <a:defRPr sz="1400">
                <a:solidFill>
                  <a:schemeClr val="tx1">
                    <a:lumMod val="65000"/>
                    <a:lumOff val="35000"/>
                  </a:schemeClr>
                </a:solidFill>
              </a:defRPr>
            </a:lvl5pPr>
            <a:lvl6pPr>
              <a:defRPr sz="1600"/>
            </a:lvl6pPr>
            <a:lvl7pPr>
              <a:defRPr sz="1600"/>
            </a:lvl7pPr>
            <a:lvl8pPr>
              <a:defRPr sz="1600"/>
            </a:lvl8pPr>
            <a:lvl9pPr>
              <a:defRPr sz="1600"/>
            </a:lvl9pPr>
          </a:lstStyle>
          <a:p>
            <a:pPr lvl="0"/>
            <a:r>
              <a:rPr lang="es-ES_tradnl" dirty="0" smtClean="0"/>
              <a:t>Haga clic para modificar el estilo de texto del patrón</a:t>
            </a:r>
          </a:p>
          <a:p>
            <a:pPr lvl="1"/>
            <a:r>
              <a:rPr lang="es-ES_tradnl" dirty="0" smtClean="0"/>
              <a:t>Segundo nivel</a:t>
            </a:r>
          </a:p>
          <a:p>
            <a:pPr lvl="2"/>
            <a:r>
              <a:rPr lang="es-ES_tradnl" dirty="0" smtClean="0"/>
              <a:t>Tercer nivel</a:t>
            </a:r>
          </a:p>
          <a:p>
            <a:pPr lvl="3"/>
            <a:r>
              <a:rPr lang="es-ES_tradnl" dirty="0" smtClean="0"/>
              <a:t>Cuarto nivel</a:t>
            </a:r>
          </a:p>
          <a:p>
            <a:pPr lvl="4"/>
            <a:r>
              <a:rPr lang="es-ES_tradnl" dirty="0" smtClean="0"/>
              <a:t>Quinto nivel</a:t>
            </a:r>
            <a:endParaRPr lang="es-ES_tradnl"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pic>
        <p:nvPicPr>
          <p:cNvPr id="3" name="Imagen 9" descr="fondo ppt portada 04.jpg"/>
          <p:cNvPicPr>
            <a:picLocks noChangeAspect="1"/>
          </p:cNvPicPr>
          <p:nvPr userDrawn="1"/>
        </p:nvPicPr>
        <p:blipFill>
          <a:blip r:embed="rId2"/>
          <a:srcRect/>
          <a:stretch>
            <a:fillRect/>
          </a:stretch>
        </p:blipFill>
        <p:spPr bwMode="auto">
          <a:xfrm>
            <a:off x="0" y="3175"/>
            <a:ext cx="9144000" cy="6851650"/>
          </a:xfrm>
          <a:prstGeom prst="rect">
            <a:avLst/>
          </a:prstGeom>
          <a:noFill/>
          <a:ln w="9525">
            <a:noFill/>
            <a:miter lim="800000"/>
            <a:headEnd/>
            <a:tailEnd/>
          </a:ln>
        </p:spPr>
      </p:pic>
      <p:pic>
        <p:nvPicPr>
          <p:cNvPr id="4" name="Picture 7"/>
          <p:cNvPicPr>
            <a:picLocks noChangeAspect="1" noChangeArrowheads="1"/>
          </p:cNvPicPr>
          <p:nvPr userDrawn="1"/>
        </p:nvPicPr>
        <p:blipFill>
          <a:blip r:embed="rId3"/>
          <a:srcRect/>
          <a:stretch>
            <a:fillRect/>
          </a:stretch>
        </p:blipFill>
        <p:spPr bwMode="auto">
          <a:xfrm>
            <a:off x="360363" y="198438"/>
            <a:ext cx="2078037" cy="909637"/>
          </a:xfrm>
          <a:prstGeom prst="rect">
            <a:avLst/>
          </a:prstGeom>
          <a:noFill/>
          <a:ln w="9525">
            <a:noFill/>
            <a:miter lim="800000"/>
            <a:headEnd/>
            <a:tailEnd/>
          </a:ln>
        </p:spPr>
      </p:pic>
      <p:cxnSp>
        <p:nvCxnSpPr>
          <p:cNvPr id="5" name="Conector recto 7"/>
          <p:cNvCxnSpPr/>
          <p:nvPr userDrawn="1"/>
        </p:nvCxnSpPr>
        <p:spPr bwMode="auto">
          <a:xfrm>
            <a:off x="315913" y="1219200"/>
            <a:ext cx="8599487" cy="1588"/>
          </a:xfrm>
          <a:prstGeom prst="line">
            <a:avLst/>
          </a:prstGeom>
          <a:solidFill>
            <a:srgbClr val="00B8FF"/>
          </a:solidFill>
          <a:ln w="3175" cap="flat" cmpd="sng" algn="ctr">
            <a:solidFill>
              <a:schemeClr val="bg1">
                <a:lumMod val="65000"/>
              </a:schemeClr>
            </a:solidFill>
            <a:prstDash val="solid"/>
            <a:round/>
            <a:headEnd type="none" w="med" len="med"/>
            <a:tailEnd type="none" w="med" len="med"/>
          </a:ln>
          <a:effectLst/>
        </p:spPr>
      </p:cxnSp>
      <p:sp>
        <p:nvSpPr>
          <p:cNvPr id="2" name="Título 1"/>
          <p:cNvSpPr>
            <a:spLocks noGrp="1"/>
          </p:cNvSpPr>
          <p:nvPr>
            <p:ph type="title"/>
          </p:nvPr>
        </p:nvSpPr>
        <p:spPr>
          <a:xfrm>
            <a:off x="457200" y="1371600"/>
            <a:ext cx="8229600" cy="1143000"/>
          </a:xfrm>
        </p:spPr>
        <p:txBody>
          <a:bodyPr>
            <a:normAutofit/>
          </a:bodyPr>
          <a:lstStyle>
            <a:lvl1pPr>
              <a:defRPr sz="3600" b="1">
                <a:solidFill>
                  <a:schemeClr val="tx1">
                    <a:lumMod val="85000"/>
                    <a:lumOff val="15000"/>
                  </a:schemeClr>
                </a:solidFill>
                <a:latin typeface="Arial"/>
                <a:cs typeface="Arial"/>
              </a:defRPr>
            </a:lvl1pPr>
          </a:lstStyle>
          <a:p>
            <a:r>
              <a:rPr lang="es-ES_tradnl" smtClean="0"/>
              <a:t>Clic para editar título</a:t>
            </a:r>
            <a:endParaRPr lang="es-ES_trad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2" name="Imagen 9" descr="fondo ppt portada 04.jpg"/>
          <p:cNvPicPr>
            <a:picLocks noChangeAspect="1"/>
          </p:cNvPicPr>
          <p:nvPr userDrawn="1"/>
        </p:nvPicPr>
        <p:blipFill>
          <a:blip r:embed="rId2"/>
          <a:srcRect/>
          <a:stretch>
            <a:fillRect/>
          </a:stretch>
        </p:blipFill>
        <p:spPr bwMode="auto">
          <a:xfrm>
            <a:off x="0" y="3175"/>
            <a:ext cx="9144000" cy="6851650"/>
          </a:xfrm>
          <a:prstGeom prst="rect">
            <a:avLst/>
          </a:prstGeom>
          <a:noFill/>
          <a:ln w="9525">
            <a:noFill/>
            <a:miter lim="800000"/>
            <a:headEnd/>
            <a:tailEnd/>
          </a:ln>
        </p:spPr>
      </p:pic>
      <p:pic>
        <p:nvPicPr>
          <p:cNvPr id="3" name="Picture 6"/>
          <p:cNvPicPr>
            <a:picLocks noChangeAspect="1" noChangeArrowheads="1"/>
          </p:cNvPicPr>
          <p:nvPr userDrawn="1"/>
        </p:nvPicPr>
        <p:blipFill>
          <a:blip r:embed="rId3"/>
          <a:srcRect/>
          <a:stretch>
            <a:fillRect/>
          </a:stretch>
        </p:blipFill>
        <p:spPr bwMode="auto">
          <a:xfrm>
            <a:off x="360363" y="198438"/>
            <a:ext cx="2078037" cy="909637"/>
          </a:xfrm>
          <a:prstGeom prst="rect">
            <a:avLst/>
          </a:prstGeom>
          <a:noFill/>
          <a:ln w="9525">
            <a:noFill/>
            <a:miter lim="800000"/>
            <a:headEnd/>
            <a:tailEnd/>
          </a:ln>
        </p:spPr>
      </p:pic>
      <p:cxnSp>
        <p:nvCxnSpPr>
          <p:cNvPr id="4" name="Conector recto 6"/>
          <p:cNvCxnSpPr/>
          <p:nvPr userDrawn="1"/>
        </p:nvCxnSpPr>
        <p:spPr bwMode="auto">
          <a:xfrm>
            <a:off x="315913" y="1219200"/>
            <a:ext cx="8599487" cy="1588"/>
          </a:xfrm>
          <a:prstGeom prst="line">
            <a:avLst/>
          </a:prstGeom>
          <a:solidFill>
            <a:srgbClr val="00B8FF"/>
          </a:solidFill>
          <a:ln w="3175" cap="flat" cmpd="sng" algn="ctr">
            <a:solidFill>
              <a:schemeClr val="bg1">
                <a:lumMod val="65000"/>
              </a:schemeClr>
            </a:solidFill>
            <a:prstDash val="solid"/>
            <a:round/>
            <a:headEnd type="none" w="med" len="med"/>
            <a:tailEnd type="none" w="med" len="med"/>
          </a:ln>
          <a:effectLst/>
        </p:spPr>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ido con título">
    <p:spTree>
      <p:nvGrpSpPr>
        <p:cNvPr id="1" name=""/>
        <p:cNvGrpSpPr/>
        <p:nvPr/>
      </p:nvGrpSpPr>
      <p:grpSpPr>
        <a:xfrm>
          <a:off x="0" y="0"/>
          <a:ext cx="0" cy="0"/>
          <a:chOff x="0" y="0"/>
          <a:chExt cx="0" cy="0"/>
        </a:xfrm>
      </p:grpSpPr>
      <p:pic>
        <p:nvPicPr>
          <p:cNvPr id="5" name="Imagen 9" descr="fondo ppt portada 04.jpg"/>
          <p:cNvPicPr>
            <a:picLocks noChangeAspect="1"/>
          </p:cNvPicPr>
          <p:nvPr userDrawn="1"/>
        </p:nvPicPr>
        <p:blipFill>
          <a:blip r:embed="rId2"/>
          <a:srcRect/>
          <a:stretch>
            <a:fillRect/>
          </a:stretch>
        </p:blipFill>
        <p:spPr bwMode="auto">
          <a:xfrm>
            <a:off x="0" y="3175"/>
            <a:ext cx="9144000" cy="6851650"/>
          </a:xfrm>
          <a:prstGeom prst="rect">
            <a:avLst/>
          </a:prstGeom>
          <a:noFill/>
          <a:ln w="9525">
            <a:noFill/>
            <a:miter lim="800000"/>
            <a:headEnd/>
            <a:tailEnd/>
          </a:ln>
        </p:spPr>
      </p:pic>
      <p:pic>
        <p:nvPicPr>
          <p:cNvPr id="6" name="Picture 6"/>
          <p:cNvPicPr>
            <a:picLocks noChangeAspect="1" noChangeArrowheads="1"/>
          </p:cNvPicPr>
          <p:nvPr userDrawn="1"/>
        </p:nvPicPr>
        <p:blipFill>
          <a:blip r:embed="rId3"/>
          <a:srcRect/>
          <a:stretch>
            <a:fillRect/>
          </a:stretch>
        </p:blipFill>
        <p:spPr bwMode="auto">
          <a:xfrm>
            <a:off x="360363" y="198438"/>
            <a:ext cx="2078037" cy="909637"/>
          </a:xfrm>
          <a:prstGeom prst="rect">
            <a:avLst/>
          </a:prstGeom>
          <a:noFill/>
          <a:ln w="9525">
            <a:noFill/>
            <a:miter lim="800000"/>
            <a:headEnd/>
            <a:tailEnd/>
          </a:ln>
        </p:spPr>
      </p:pic>
      <p:cxnSp>
        <p:nvCxnSpPr>
          <p:cNvPr id="7" name="Conector recto 9"/>
          <p:cNvCxnSpPr/>
          <p:nvPr userDrawn="1"/>
        </p:nvCxnSpPr>
        <p:spPr bwMode="auto">
          <a:xfrm>
            <a:off x="315913" y="1219200"/>
            <a:ext cx="8599487" cy="1588"/>
          </a:xfrm>
          <a:prstGeom prst="line">
            <a:avLst/>
          </a:prstGeom>
          <a:solidFill>
            <a:srgbClr val="00B8FF"/>
          </a:solidFill>
          <a:ln w="3175" cap="flat" cmpd="sng" algn="ctr">
            <a:solidFill>
              <a:schemeClr val="bg1">
                <a:lumMod val="65000"/>
              </a:schemeClr>
            </a:solidFill>
            <a:prstDash val="solid"/>
            <a:round/>
            <a:headEnd type="none" w="med" len="med"/>
            <a:tailEnd type="none" w="med" len="med"/>
          </a:ln>
          <a:effectLst/>
        </p:spPr>
      </p:cxnSp>
      <p:sp>
        <p:nvSpPr>
          <p:cNvPr id="11" name="Título 1"/>
          <p:cNvSpPr>
            <a:spLocks noGrp="1"/>
          </p:cNvSpPr>
          <p:nvPr>
            <p:ph type="title"/>
          </p:nvPr>
        </p:nvSpPr>
        <p:spPr>
          <a:xfrm>
            <a:off x="152400" y="1339850"/>
            <a:ext cx="3008313" cy="1041023"/>
          </a:xfrm>
        </p:spPr>
        <p:txBody>
          <a:bodyPr anchor="b"/>
          <a:lstStyle>
            <a:lvl1pPr algn="l">
              <a:defRPr sz="2000" b="1" i="0">
                <a:solidFill>
                  <a:schemeClr val="tx1">
                    <a:lumMod val="75000"/>
                    <a:lumOff val="25000"/>
                  </a:schemeClr>
                </a:solidFill>
                <a:latin typeface="Arial"/>
                <a:cs typeface="Arial"/>
              </a:defRPr>
            </a:lvl1pPr>
          </a:lstStyle>
          <a:p>
            <a:r>
              <a:rPr lang="es-ES_tradnl" dirty="0" smtClean="0"/>
              <a:t>Clic para editar título</a:t>
            </a:r>
            <a:endParaRPr lang="es-ES_tradnl" dirty="0"/>
          </a:p>
        </p:txBody>
      </p:sp>
      <p:sp>
        <p:nvSpPr>
          <p:cNvPr id="12" name="Marcador de contenido 2"/>
          <p:cNvSpPr>
            <a:spLocks noGrp="1"/>
          </p:cNvSpPr>
          <p:nvPr>
            <p:ph idx="1"/>
          </p:nvPr>
        </p:nvSpPr>
        <p:spPr>
          <a:xfrm>
            <a:off x="3346450" y="1385887"/>
            <a:ext cx="5645150" cy="5331203"/>
          </a:xfrm>
        </p:spPr>
        <p:txBody>
          <a:bodyPr>
            <a:normAutofit/>
          </a:bodyPr>
          <a:lstStyle>
            <a:lvl1pPr>
              <a:defRPr sz="2000">
                <a:solidFill>
                  <a:schemeClr val="tx1">
                    <a:lumMod val="65000"/>
                    <a:lumOff val="35000"/>
                  </a:schemeClr>
                </a:solidFill>
                <a:latin typeface="Arial"/>
                <a:cs typeface="Arial"/>
              </a:defRPr>
            </a:lvl1pPr>
            <a:lvl2pPr>
              <a:defRPr sz="1800">
                <a:solidFill>
                  <a:schemeClr val="tx1">
                    <a:lumMod val="65000"/>
                    <a:lumOff val="35000"/>
                  </a:schemeClr>
                </a:solidFill>
                <a:latin typeface="Arial"/>
                <a:cs typeface="Arial"/>
              </a:defRPr>
            </a:lvl2pPr>
            <a:lvl3pPr>
              <a:defRPr sz="1600">
                <a:solidFill>
                  <a:schemeClr val="tx1">
                    <a:lumMod val="65000"/>
                    <a:lumOff val="35000"/>
                  </a:schemeClr>
                </a:solidFill>
                <a:latin typeface="Arial"/>
                <a:cs typeface="Arial"/>
              </a:defRPr>
            </a:lvl3pPr>
            <a:lvl4pPr>
              <a:defRPr sz="1400">
                <a:solidFill>
                  <a:schemeClr val="tx1">
                    <a:lumMod val="65000"/>
                    <a:lumOff val="35000"/>
                  </a:schemeClr>
                </a:solidFill>
                <a:latin typeface="Arial"/>
                <a:cs typeface="Arial"/>
              </a:defRPr>
            </a:lvl4pPr>
            <a:lvl5pPr>
              <a:defRPr sz="1400">
                <a:solidFill>
                  <a:schemeClr val="tx1">
                    <a:lumMod val="65000"/>
                    <a:lumOff val="35000"/>
                  </a:schemeClr>
                </a:solidFill>
                <a:latin typeface="Arial"/>
                <a:cs typeface="Arial"/>
              </a:defRPr>
            </a:lvl5pPr>
            <a:lvl6pPr>
              <a:defRPr sz="2000"/>
            </a:lvl6pPr>
            <a:lvl7pPr>
              <a:defRPr sz="2000"/>
            </a:lvl7pPr>
            <a:lvl8pPr>
              <a:defRPr sz="2000"/>
            </a:lvl8pPr>
            <a:lvl9pPr>
              <a:defRPr sz="2000"/>
            </a:lvl9pPr>
          </a:lstStyle>
          <a:p>
            <a:pPr lvl="0"/>
            <a:r>
              <a:rPr lang="es-ES_tradnl" dirty="0" smtClean="0"/>
              <a:t>Haga clic para modificar el estilo de texto del patrón</a:t>
            </a:r>
          </a:p>
          <a:p>
            <a:pPr lvl="1"/>
            <a:r>
              <a:rPr lang="es-ES_tradnl" dirty="0" smtClean="0"/>
              <a:t>Segundo nivel</a:t>
            </a:r>
          </a:p>
          <a:p>
            <a:pPr lvl="2"/>
            <a:r>
              <a:rPr lang="es-ES_tradnl" dirty="0" smtClean="0"/>
              <a:t>Tercer nivel</a:t>
            </a:r>
          </a:p>
          <a:p>
            <a:pPr lvl="3"/>
            <a:r>
              <a:rPr lang="es-ES_tradnl" dirty="0" smtClean="0"/>
              <a:t>Cuarto nivel</a:t>
            </a:r>
          </a:p>
          <a:p>
            <a:pPr lvl="4"/>
            <a:r>
              <a:rPr lang="es-ES_tradnl" dirty="0" smtClean="0"/>
              <a:t>Quinto nivel</a:t>
            </a:r>
            <a:endParaRPr lang="es-ES_tradnl" dirty="0"/>
          </a:p>
        </p:txBody>
      </p:sp>
      <p:sp>
        <p:nvSpPr>
          <p:cNvPr id="13" name="Marcador de texto 3"/>
          <p:cNvSpPr>
            <a:spLocks noGrp="1"/>
          </p:cNvSpPr>
          <p:nvPr>
            <p:ph type="body" sz="half" idx="2"/>
          </p:nvPr>
        </p:nvSpPr>
        <p:spPr>
          <a:xfrm>
            <a:off x="152400" y="2514600"/>
            <a:ext cx="3008313" cy="4202490"/>
          </a:xfrm>
        </p:spPr>
        <p:txBody>
          <a:bodyPr/>
          <a:lstStyle>
            <a:lvl1pPr marL="0" indent="0">
              <a:buNone/>
              <a:defRPr sz="1400">
                <a:solidFill>
                  <a:schemeClr val="tx1">
                    <a:lumMod val="50000"/>
                    <a:lumOff val="50000"/>
                  </a:schemeClr>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dirty="0" smtClean="0"/>
              <a:t>Haga clic para modificar el estilo de texto del patrón</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magen con título">
    <p:spTree>
      <p:nvGrpSpPr>
        <p:cNvPr id="1" name=""/>
        <p:cNvGrpSpPr/>
        <p:nvPr/>
      </p:nvGrpSpPr>
      <p:grpSpPr>
        <a:xfrm>
          <a:off x="0" y="0"/>
          <a:ext cx="0" cy="0"/>
          <a:chOff x="0" y="0"/>
          <a:chExt cx="0" cy="0"/>
        </a:xfrm>
      </p:grpSpPr>
      <p:pic>
        <p:nvPicPr>
          <p:cNvPr id="5" name="Imagen 9" descr="fondo ppt portada 04.jpg"/>
          <p:cNvPicPr>
            <a:picLocks noChangeAspect="1"/>
          </p:cNvPicPr>
          <p:nvPr userDrawn="1"/>
        </p:nvPicPr>
        <p:blipFill>
          <a:blip r:embed="rId2"/>
          <a:srcRect/>
          <a:stretch>
            <a:fillRect/>
          </a:stretch>
        </p:blipFill>
        <p:spPr bwMode="auto">
          <a:xfrm>
            <a:off x="0" y="3175"/>
            <a:ext cx="9144000" cy="6851650"/>
          </a:xfrm>
          <a:prstGeom prst="rect">
            <a:avLst/>
          </a:prstGeom>
          <a:noFill/>
          <a:ln w="9525">
            <a:noFill/>
            <a:miter lim="800000"/>
            <a:headEnd/>
            <a:tailEnd/>
          </a:ln>
        </p:spPr>
      </p:pic>
      <p:pic>
        <p:nvPicPr>
          <p:cNvPr id="6" name="Picture 6"/>
          <p:cNvPicPr>
            <a:picLocks noChangeAspect="1" noChangeArrowheads="1"/>
          </p:cNvPicPr>
          <p:nvPr userDrawn="1"/>
        </p:nvPicPr>
        <p:blipFill>
          <a:blip r:embed="rId3"/>
          <a:srcRect/>
          <a:stretch>
            <a:fillRect/>
          </a:stretch>
        </p:blipFill>
        <p:spPr bwMode="auto">
          <a:xfrm>
            <a:off x="360363" y="198438"/>
            <a:ext cx="2078037" cy="909637"/>
          </a:xfrm>
          <a:prstGeom prst="rect">
            <a:avLst/>
          </a:prstGeom>
          <a:noFill/>
          <a:ln w="9525">
            <a:noFill/>
            <a:miter lim="800000"/>
            <a:headEnd/>
            <a:tailEnd/>
          </a:ln>
        </p:spPr>
      </p:pic>
      <p:cxnSp>
        <p:nvCxnSpPr>
          <p:cNvPr id="7" name="Conector recto 12"/>
          <p:cNvCxnSpPr/>
          <p:nvPr userDrawn="1"/>
        </p:nvCxnSpPr>
        <p:spPr bwMode="auto">
          <a:xfrm>
            <a:off x="315913" y="1219200"/>
            <a:ext cx="8599487" cy="1588"/>
          </a:xfrm>
          <a:prstGeom prst="line">
            <a:avLst/>
          </a:prstGeom>
          <a:solidFill>
            <a:srgbClr val="00B8FF"/>
          </a:solidFill>
          <a:ln w="3175" cap="flat" cmpd="sng" algn="ctr">
            <a:solidFill>
              <a:schemeClr val="bg1">
                <a:lumMod val="65000"/>
              </a:schemeClr>
            </a:solidFill>
            <a:prstDash val="solid"/>
            <a:round/>
            <a:headEnd type="none" w="med" len="med"/>
            <a:tailEnd type="none" w="med" len="med"/>
          </a:ln>
          <a:effectLst/>
        </p:spPr>
      </p:cxnSp>
      <p:sp>
        <p:nvSpPr>
          <p:cNvPr id="8" name="Título 1"/>
          <p:cNvSpPr>
            <a:spLocks noGrp="1"/>
          </p:cNvSpPr>
          <p:nvPr>
            <p:ph type="title"/>
          </p:nvPr>
        </p:nvSpPr>
        <p:spPr>
          <a:xfrm>
            <a:off x="1905000" y="5562600"/>
            <a:ext cx="5486400" cy="566738"/>
          </a:xfrm>
        </p:spPr>
        <p:txBody>
          <a:bodyPr anchor="b"/>
          <a:lstStyle>
            <a:lvl1pPr algn="l">
              <a:defRPr sz="2000" b="1">
                <a:solidFill>
                  <a:schemeClr val="tx1">
                    <a:lumMod val="85000"/>
                    <a:lumOff val="15000"/>
                  </a:schemeClr>
                </a:solidFill>
                <a:latin typeface="Arial"/>
                <a:cs typeface="Arial"/>
              </a:defRPr>
            </a:lvl1pPr>
          </a:lstStyle>
          <a:p>
            <a:r>
              <a:rPr lang="es-ES_tradnl" dirty="0" smtClean="0"/>
              <a:t>Clic para editar título</a:t>
            </a:r>
            <a:endParaRPr lang="es-ES_tradnl" dirty="0"/>
          </a:p>
        </p:txBody>
      </p:sp>
      <p:sp>
        <p:nvSpPr>
          <p:cNvPr id="9" name="Marcador de posición de imagen 2"/>
          <p:cNvSpPr>
            <a:spLocks noGrp="1"/>
          </p:cNvSpPr>
          <p:nvPr>
            <p:ph type="pic" idx="1"/>
          </p:nvPr>
        </p:nvSpPr>
        <p:spPr>
          <a:xfrm>
            <a:off x="1905000" y="1374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_tradnl" noProof="0"/>
          </a:p>
        </p:txBody>
      </p:sp>
      <p:sp>
        <p:nvSpPr>
          <p:cNvPr id="10" name="Marcador de texto 3"/>
          <p:cNvSpPr>
            <a:spLocks noGrp="1"/>
          </p:cNvSpPr>
          <p:nvPr>
            <p:ph type="body" sz="half" idx="2"/>
          </p:nvPr>
        </p:nvSpPr>
        <p:spPr>
          <a:xfrm>
            <a:off x="1905000" y="6129338"/>
            <a:ext cx="5486400" cy="576262"/>
          </a:xfrm>
        </p:spPr>
        <p:txBody>
          <a:bodyPr>
            <a:normAutofit/>
          </a:bodyPr>
          <a:lstStyle>
            <a:lvl1pPr marL="0" indent="0">
              <a:buNone/>
              <a:defRPr sz="1400">
                <a:solidFill>
                  <a:schemeClr val="tx1">
                    <a:lumMod val="65000"/>
                    <a:lumOff val="35000"/>
                  </a:schemeClr>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dirty="0"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ítulo y texto vertical">
    <p:spTree>
      <p:nvGrpSpPr>
        <p:cNvPr id="1" name=""/>
        <p:cNvGrpSpPr/>
        <p:nvPr/>
      </p:nvGrpSpPr>
      <p:grpSpPr>
        <a:xfrm>
          <a:off x="0" y="0"/>
          <a:ext cx="0" cy="0"/>
          <a:chOff x="0" y="0"/>
          <a:chExt cx="0" cy="0"/>
        </a:xfrm>
      </p:grpSpPr>
      <p:pic>
        <p:nvPicPr>
          <p:cNvPr id="4" name="Imagen 9" descr="fondo ppt portada 04.jpg"/>
          <p:cNvPicPr>
            <a:picLocks noChangeAspect="1"/>
          </p:cNvPicPr>
          <p:nvPr userDrawn="1"/>
        </p:nvPicPr>
        <p:blipFill>
          <a:blip r:embed="rId2"/>
          <a:srcRect/>
          <a:stretch>
            <a:fillRect/>
          </a:stretch>
        </p:blipFill>
        <p:spPr bwMode="auto">
          <a:xfrm>
            <a:off x="0" y="3175"/>
            <a:ext cx="9144000" cy="6851650"/>
          </a:xfrm>
          <a:prstGeom prst="rect">
            <a:avLst/>
          </a:prstGeom>
          <a:noFill/>
          <a:ln w="9525">
            <a:noFill/>
            <a:miter lim="800000"/>
            <a:headEnd/>
            <a:tailEnd/>
          </a:ln>
        </p:spPr>
      </p:pic>
      <p:pic>
        <p:nvPicPr>
          <p:cNvPr id="5" name="Picture 6"/>
          <p:cNvPicPr>
            <a:picLocks noChangeAspect="1" noChangeArrowheads="1"/>
          </p:cNvPicPr>
          <p:nvPr userDrawn="1"/>
        </p:nvPicPr>
        <p:blipFill>
          <a:blip r:embed="rId3"/>
          <a:srcRect/>
          <a:stretch>
            <a:fillRect/>
          </a:stretch>
        </p:blipFill>
        <p:spPr bwMode="auto">
          <a:xfrm>
            <a:off x="360363" y="198438"/>
            <a:ext cx="2078037" cy="909637"/>
          </a:xfrm>
          <a:prstGeom prst="rect">
            <a:avLst/>
          </a:prstGeom>
          <a:noFill/>
          <a:ln w="9525">
            <a:noFill/>
            <a:miter lim="800000"/>
            <a:headEnd/>
            <a:tailEnd/>
          </a:ln>
        </p:spPr>
      </p:pic>
      <p:cxnSp>
        <p:nvCxnSpPr>
          <p:cNvPr id="6" name="Conector recto 10"/>
          <p:cNvCxnSpPr/>
          <p:nvPr userDrawn="1"/>
        </p:nvCxnSpPr>
        <p:spPr bwMode="auto">
          <a:xfrm>
            <a:off x="315913" y="1219200"/>
            <a:ext cx="8599487" cy="1588"/>
          </a:xfrm>
          <a:prstGeom prst="line">
            <a:avLst/>
          </a:prstGeom>
          <a:solidFill>
            <a:srgbClr val="00B8FF"/>
          </a:solidFill>
          <a:ln w="3175" cap="flat" cmpd="sng" algn="ctr">
            <a:solidFill>
              <a:schemeClr val="bg1">
                <a:lumMod val="65000"/>
              </a:schemeClr>
            </a:solidFill>
            <a:prstDash val="solid"/>
            <a:round/>
            <a:headEnd type="none" w="med" len="med"/>
            <a:tailEnd type="none" w="med" len="med"/>
          </a:ln>
          <a:effectLst/>
        </p:spPr>
      </p:cxnSp>
      <p:sp>
        <p:nvSpPr>
          <p:cNvPr id="7" name="Título 1"/>
          <p:cNvSpPr>
            <a:spLocks noGrp="1"/>
          </p:cNvSpPr>
          <p:nvPr>
            <p:ph type="title"/>
          </p:nvPr>
        </p:nvSpPr>
        <p:spPr>
          <a:xfrm>
            <a:off x="457200" y="1371600"/>
            <a:ext cx="8229600" cy="762000"/>
          </a:xfrm>
        </p:spPr>
        <p:txBody>
          <a:bodyPr anchor="t">
            <a:normAutofit/>
          </a:bodyPr>
          <a:lstStyle>
            <a:lvl1pPr>
              <a:defRPr sz="3600" b="1">
                <a:solidFill>
                  <a:schemeClr val="tx1">
                    <a:lumMod val="85000"/>
                    <a:lumOff val="15000"/>
                  </a:schemeClr>
                </a:solidFill>
                <a:latin typeface="Arial"/>
                <a:cs typeface="Arial"/>
              </a:defRPr>
            </a:lvl1pPr>
          </a:lstStyle>
          <a:p>
            <a:r>
              <a:rPr lang="es-ES_tradnl" dirty="0" smtClean="0"/>
              <a:t>Clic para editar título</a:t>
            </a:r>
            <a:endParaRPr lang="es-ES_tradnl" dirty="0"/>
          </a:p>
        </p:txBody>
      </p:sp>
      <p:sp>
        <p:nvSpPr>
          <p:cNvPr id="8" name="Marcador de texto vertical 2"/>
          <p:cNvSpPr>
            <a:spLocks noGrp="1"/>
          </p:cNvSpPr>
          <p:nvPr>
            <p:ph type="body" orient="vert" idx="1"/>
          </p:nvPr>
        </p:nvSpPr>
        <p:spPr>
          <a:xfrm>
            <a:off x="457200" y="2286000"/>
            <a:ext cx="8229600" cy="4403725"/>
          </a:xfrm>
        </p:spPr>
        <p:txBody>
          <a:bodyPr vert="eaVert"/>
          <a:lstStyle>
            <a:lvl1pPr>
              <a:defRPr sz="2400">
                <a:solidFill>
                  <a:srgbClr val="7F7F7F"/>
                </a:solidFill>
                <a:latin typeface="Arial"/>
                <a:cs typeface="Arial"/>
              </a:defRPr>
            </a:lvl1pPr>
            <a:lvl2pPr>
              <a:defRPr sz="2000">
                <a:solidFill>
                  <a:srgbClr val="7F7F7F"/>
                </a:solidFill>
              </a:defRPr>
            </a:lvl2pPr>
            <a:lvl3pPr>
              <a:defRPr sz="1800">
                <a:solidFill>
                  <a:srgbClr val="7F7F7F"/>
                </a:solidFill>
              </a:defRPr>
            </a:lvl3pPr>
            <a:lvl4pPr>
              <a:defRPr sz="1600">
                <a:solidFill>
                  <a:srgbClr val="7F7F7F"/>
                </a:solidFill>
              </a:defRPr>
            </a:lvl4pPr>
            <a:lvl5pPr>
              <a:defRPr sz="1600">
                <a:solidFill>
                  <a:srgbClr val="7F7F7F"/>
                </a:solidFill>
              </a:defRPr>
            </a:lvl5pPr>
          </a:lstStyle>
          <a:p>
            <a:pPr lvl="0"/>
            <a:r>
              <a:rPr lang="es-ES_tradnl" dirty="0" smtClean="0"/>
              <a:t>Haga clic para modificar el estilo de texto del patrón</a:t>
            </a:r>
          </a:p>
          <a:p>
            <a:pPr lvl="1"/>
            <a:r>
              <a:rPr lang="es-ES_tradnl" dirty="0" smtClean="0"/>
              <a:t>Segundo nivel</a:t>
            </a:r>
          </a:p>
          <a:p>
            <a:pPr lvl="2"/>
            <a:r>
              <a:rPr lang="es-ES_tradnl" dirty="0" smtClean="0"/>
              <a:t>Tercer nivel</a:t>
            </a:r>
          </a:p>
          <a:p>
            <a:pPr lvl="3"/>
            <a:r>
              <a:rPr lang="es-ES_tradnl" dirty="0" smtClean="0"/>
              <a:t>Cuarto nivel</a:t>
            </a:r>
          </a:p>
          <a:p>
            <a:pPr lvl="4"/>
            <a:r>
              <a:rPr lang="es-ES_tradnl" dirty="0" smtClean="0"/>
              <a:t>Quinto </a:t>
            </a:r>
            <a:r>
              <a:rPr lang="es-ES_tradnl" dirty="0" err="1" smtClean="0"/>
              <a:t>nivelaria</a:t>
            </a:r>
            <a:endParaRPr lang="es-ES_tradnl"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Marcador de títu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_tradnl" smtClean="0"/>
              <a:t>Clic para editar título</a:t>
            </a:r>
          </a:p>
        </p:txBody>
      </p:sp>
      <p:sp>
        <p:nvSpPr>
          <p:cNvPr id="1027" name="Marcador de tex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54B2E81-C64F-4B2D-95C8-DD42214F7E58}" type="datetimeFigureOut">
              <a:rPr lang="es-ES_tradnl"/>
              <a:pPr>
                <a:defRPr/>
              </a:pPr>
              <a:t>06/09/2011</a:t>
            </a:fld>
            <a:endParaRPr lang="es-ES_tradnl"/>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s-ES_tradnl"/>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06F2B8F9-7AFF-41C8-9777-56A2276B7CB4}" type="slidenum">
              <a:rPr lang="es-ES_tradnl"/>
              <a:pPr>
                <a:defRPr/>
              </a:pPr>
              <a:t>‹Nº›</a:t>
            </a:fld>
            <a:endParaRPr lang="es-ES_tradnl"/>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Lst>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_trad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fundacionsol.c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ítulo 6"/>
          <p:cNvSpPr>
            <a:spLocks noGrp="1"/>
          </p:cNvSpPr>
          <p:nvPr>
            <p:ph type="ctrTitle"/>
          </p:nvPr>
        </p:nvSpPr>
        <p:spPr>
          <a:xfrm>
            <a:off x="381000" y="2349500"/>
            <a:ext cx="8334375" cy="785813"/>
          </a:xfrm>
        </p:spPr>
        <p:txBody>
          <a:bodyPr/>
          <a:lstStyle/>
          <a:p>
            <a:pPr eaLnBrk="1" hangingPunct="1"/>
            <a:r>
              <a:rPr lang="es-ES" sz="2000" smtClean="0">
                <a:solidFill>
                  <a:schemeClr val="tx1"/>
                </a:solidFill>
                <a:latin typeface="Times New Roman" pitchFamily="18" charset="0"/>
              </a:rPr>
              <a:t>Seminario: “Fortalecer la Educación Pública ¿de qué estamos hablando?”</a:t>
            </a:r>
            <a:r>
              <a:rPr lang="es-ES" sz="2000" smtClean="0">
                <a:solidFill>
                  <a:schemeClr val="tx1"/>
                </a:solidFill>
                <a:latin typeface="Calibri" pitchFamily="34" charset="0"/>
              </a:rPr>
              <a:t/>
            </a:r>
            <a:br>
              <a:rPr lang="es-ES" sz="2000" smtClean="0">
                <a:solidFill>
                  <a:schemeClr val="tx1"/>
                </a:solidFill>
                <a:latin typeface="Calibri" pitchFamily="34" charset="0"/>
              </a:rPr>
            </a:br>
            <a:r>
              <a:rPr lang="es-ES" sz="2000" smtClean="0">
                <a:solidFill>
                  <a:schemeClr val="tx1"/>
                </a:solidFill>
                <a:latin typeface="Calibri" pitchFamily="34" charset="0"/>
              </a:rPr>
              <a:t/>
            </a:r>
            <a:br>
              <a:rPr lang="es-ES" sz="2000" smtClean="0">
                <a:solidFill>
                  <a:schemeClr val="tx1"/>
                </a:solidFill>
                <a:latin typeface="Calibri" pitchFamily="34" charset="0"/>
              </a:rPr>
            </a:br>
            <a:r>
              <a:rPr lang="es-ES" sz="2000" smtClean="0">
                <a:solidFill>
                  <a:schemeClr val="tx1"/>
                </a:solidFill>
                <a:latin typeface="Calibri" pitchFamily="34" charset="0"/>
              </a:rPr>
              <a:t/>
            </a:r>
            <a:br>
              <a:rPr lang="es-ES" sz="2000" smtClean="0">
                <a:solidFill>
                  <a:schemeClr val="tx1"/>
                </a:solidFill>
                <a:latin typeface="Calibri" pitchFamily="34" charset="0"/>
              </a:rPr>
            </a:br>
            <a:r>
              <a:rPr lang="es-ES" sz="2400" smtClean="0">
                <a:solidFill>
                  <a:schemeClr val="tx1"/>
                </a:solidFill>
                <a:latin typeface="Calibri" pitchFamily="34" charset="0"/>
              </a:rPr>
              <a:t/>
            </a:r>
            <a:br>
              <a:rPr lang="es-ES" sz="2400" smtClean="0">
                <a:solidFill>
                  <a:schemeClr val="tx1"/>
                </a:solidFill>
                <a:latin typeface="Calibri" pitchFamily="34" charset="0"/>
              </a:rPr>
            </a:br>
            <a:endParaRPr lang="es-ES_tradnl" sz="4400" b="0" smtClean="0">
              <a:solidFill>
                <a:schemeClr val="tx1"/>
              </a:solidFill>
              <a:latin typeface="Calibri" pitchFamily="34" charset="0"/>
            </a:endParaRPr>
          </a:p>
        </p:txBody>
      </p:sp>
      <p:sp>
        <p:nvSpPr>
          <p:cNvPr id="14338" name="Subtítulo 7"/>
          <p:cNvSpPr>
            <a:spLocks noGrp="1"/>
          </p:cNvSpPr>
          <p:nvPr>
            <p:ph type="subTitle" idx="1"/>
          </p:nvPr>
        </p:nvSpPr>
        <p:spPr>
          <a:xfrm>
            <a:off x="642938" y="5013325"/>
            <a:ext cx="7929562" cy="1152525"/>
          </a:xfrm>
        </p:spPr>
        <p:txBody>
          <a:bodyPr/>
          <a:lstStyle/>
          <a:p>
            <a:pPr algn="r" eaLnBrk="1" hangingPunct="1"/>
            <a:r>
              <a:rPr lang="es-CL" sz="1800" smtClean="0">
                <a:solidFill>
                  <a:schemeClr val="tx1"/>
                </a:solidFill>
                <a:latin typeface="Times New Roman" pitchFamily="18" charset="0"/>
                <a:cs typeface="Times New Roman" pitchFamily="18" charset="0"/>
              </a:rPr>
              <a:t>2 de Septiembre 2011</a:t>
            </a:r>
          </a:p>
          <a:p>
            <a:pPr algn="r" eaLnBrk="1" hangingPunct="1"/>
            <a:r>
              <a:rPr lang="es-CL" sz="1800" smtClean="0">
                <a:solidFill>
                  <a:schemeClr val="tx1"/>
                </a:solidFill>
                <a:latin typeface="Times New Roman" pitchFamily="18" charset="0"/>
                <a:cs typeface="Times New Roman" pitchFamily="18" charset="0"/>
              </a:rPr>
              <a:t>Marco Kremerman</a:t>
            </a:r>
          </a:p>
        </p:txBody>
      </p:sp>
      <p:sp>
        <p:nvSpPr>
          <p:cNvPr id="4" name="TextBox 4"/>
          <p:cNvSpPr txBox="1">
            <a:spLocks noChangeArrowheads="1"/>
          </p:cNvSpPr>
          <p:nvPr/>
        </p:nvSpPr>
        <p:spPr bwMode="auto">
          <a:xfrm>
            <a:off x="381000" y="6416675"/>
            <a:ext cx="8334375" cy="369888"/>
          </a:xfrm>
          <a:prstGeom prst="rect">
            <a:avLst/>
          </a:prstGeom>
          <a:noFill/>
          <a:ln w="9525">
            <a:noFill/>
            <a:miter lim="800000"/>
            <a:headEnd/>
            <a:tailEnd/>
          </a:ln>
        </p:spPr>
        <p:txBody>
          <a:bodyPr>
            <a:spAutoFit/>
          </a:bodyPr>
          <a:lstStyle/>
          <a:p>
            <a:pPr>
              <a:defRPr/>
            </a:pPr>
            <a:r>
              <a:rPr lang="es-CL" dirty="0">
                <a:hlinkClick r:id="rId2"/>
              </a:rPr>
              <a:t>www.fundacionsol.cl</a:t>
            </a:r>
            <a:r>
              <a:rPr lang="es-CL" dirty="0"/>
              <a:t>                                                                     </a:t>
            </a:r>
            <a:r>
              <a:rPr lang="es-CL" dirty="0">
                <a:solidFill>
                  <a:schemeClr val="tx1">
                    <a:lumMod val="65000"/>
                    <a:lumOff val="35000"/>
                  </a:schemeClr>
                </a:solidFill>
              </a:rPr>
              <a:t>@</a:t>
            </a:r>
            <a:r>
              <a:rPr lang="es-CL" dirty="0" err="1">
                <a:solidFill>
                  <a:schemeClr val="tx1">
                    <a:lumMod val="65000"/>
                    <a:lumOff val="35000"/>
                  </a:schemeClr>
                </a:solidFill>
              </a:rPr>
              <a:t>lafundacionsol</a:t>
            </a:r>
            <a:endParaRPr lang="es-CL" dirty="0">
              <a:solidFill>
                <a:schemeClr val="tx1">
                  <a:lumMod val="65000"/>
                  <a:lumOff val="35000"/>
                </a:schemeClr>
              </a:solidFill>
            </a:endParaRPr>
          </a:p>
        </p:txBody>
      </p:sp>
      <p:pic>
        <p:nvPicPr>
          <p:cNvPr id="14340" name="Picture 4" descr="C:\Users\Mentitaz\Pictures\Fotos web\Logo-twitter.png"/>
          <p:cNvPicPr>
            <a:picLocks noChangeAspect="1" noChangeArrowheads="1"/>
          </p:cNvPicPr>
          <p:nvPr/>
        </p:nvPicPr>
        <p:blipFill>
          <a:blip r:embed="rId3"/>
          <a:srcRect/>
          <a:stretch>
            <a:fillRect/>
          </a:stretch>
        </p:blipFill>
        <p:spPr bwMode="auto">
          <a:xfrm>
            <a:off x="6462713" y="6416675"/>
            <a:ext cx="395287" cy="395288"/>
          </a:xfrm>
          <a:prstGeom prst="rect">
            <a:avLst/>
          </a:prstGeom>
          <a:noFill/>
          <a:ln w="9525">
            <a:noFill/>
            <a:miter lim="800000"/>
            <a:headEnd/>
            <a:tailEnd/>
          </a:ln>
        </p:spPr>
      </p:pic>
      <p:sp>
        <p:nvSpPr>
          <p:cNvPr id="14342" name="Text Box 6"/>
          <p:cNvSpPr txBox="1">
            <a:spLocks noChangeArrowheads="1"/>
          </p:cNvSpPr>
          <p:nvPr/>
        </p:nvSpPr>
        <p:spPr bwMode="auto">
          <a:xfrm>
            <a:off x="827088" y="3409950"/>
            <a:ext cx="7561262" cy="885825"/>
          </a:xfrm>
          <a:prstGeom prst="rect">
            <a:avLst/>
          </a:prstGeom>
          <a:noFill/>
          <a:ln w="9525">
            <a:noFill/>
            <a:miter lim="800000"/>
            <a:headEnd/>
            <a:tailEnd/>
          </a:ln>
          <a:effectLst/>
        </p:spPr>
        <p:txBody>
          <a:bodyPr>
            <a:spAutoFit/>
          </a:bodyPr>
          <a:lstStyle/>
          <a:p>
            <a:pPr algn="ctr" defTabSz="914400">
              <a:spcBef>
                <a:spcPct val="50000"/>
              </a:spcBef>
            </a:pPr>
            <a:r>
              <a:rPr lang="es-ES" sz="2600" b="1" dirty="0">
                <a:solidFill>
                  <a:schemeClr val="tx2"/>
                </a:solidFill>
                <a:effectLst>
                  <a:outerShdw blurRad="38100" dist="38100" dir="2700000" algn="tl">
                    <a:srgbClr val="C0C0C0"/>
                  </a:outerShdw>
                </a:effectLst>
                <a:latin typeface="Times New Roman" pitchFamily="18" charset="0"/>
              </a:rPr>
              <a:t>“Del Experimento a la Construcción de un Sistema Público de Educación”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idx="4294967295"/>
          </p:nvPr>
        </p:nvSpPr>
        <p:spPr>
          <a:xfrm>
            <a:off x="381000" y="1268413"/>
            <a:ext cx="8458200" cy="746125"/>
          </a:xfrm>
        </p:spPr>
        <p:txBody>
          <a:bodyPr anchor="t"/>
          <a:lstStyle/>
          <a:p>
            <a:r>
              <a:rPr lang="es-CL" sz="2800" b="1" smtClean="0">
                <a:solidFill>
                  <a:srgbClr val="404040"/>
                </a:solidFill>
                <a:latin typeface="Times New Roman" pitchFamily="18" charset="0"/>
                <a:cs typeface="Arial" charset="0"/>
              </a:rPr>
              <a:t>¿Y si Desmunicipalizamos transformando los aspectos fundacionales del Sistema Educativo?</a:t>
            </a:r>
          </a:p>
        </p:txBody>
      </p:sp>
      <p:sp>
        <p:nvSpPr>
          <p:cNvPr id="3" name="Content Placeholder 2"/>
          <p:cNvSpPr>
            <a:spLocks noGrp="1"/>
          </p:cNvSpPr>
          <p:nvPr>
            <p:ph idx="4294967295"/>
          </p:nvPr>
        </p:nvSpPr>
        <p:spPr>
          <a:xfrm>
            <a:off x="381000" y="2349500"/>
            <a:ext cx="8458200" cy="3529013"/>
          </a:xfrm>
        </p:spPr>
        <p:txBody>
          <a:bodyPr>
            <a:normAutofit/>
          </a:bodyPr>
          <a:lstStyle/>
          <a:p>
            <a:pPr marL="361950" indent="-361950" algn="just">
              <a:lnSpc>
                <a:spcPct val="80000"/>
              </a:lnSpc>
              <a:spcBef>
                <a:spcPct val="50000"/>
              </a:spcBef>
            </a:pPr>
            <a:r>
              <a:rPr lang="es-ES_tradnl" sz="1900" smtClean="0">
                <a:solidFill>
                  <a:srgbClr val="4D4D4D"/>
                </a:solidFill>
                <a:effectLst>
                  <a:outerShdw blurRad="38100" dist="38100" dir="2700000" algn="tl">
                    <a:srgbClr val="C0C0C0"/>
                  </a:outerShdw>
                </a:effectLst>
                <a:latin typeface="Times New Roman" pitchFamily="18" charset="0"/>
              </a:rPr>
              <a:t>Esto obliga a </a:t>
            </a:r>
            <a:r>
              <a:rPr lang="es-ES_tradnl" sz="1900" b="1" smtClean="0">
                <a:solidFill>
                  <a:srgbClr val="4D4D4D"/>
                </a:solidFill>
                <a:effectLst>
                  <a:outerShdw blurRad="38100" dist="38100" dir="2700000" algn="tl">
                    <a:srgbClr val="C0C0C0"/>
                  </a:outerShdw>
                </a:effectLst>
                <a:latin typeface="Times New Roman" pitchFamily="18" charset="0"/>
              </a:rPr>
              <a:t>no sólo concentrarse en los aspectos de gestión, control, dependencia y administración</a:t>
            </a:r>
            <a:r>
              <a:rPr lang="es-ES_tradnl" sz="1900" smtClean="0">
                <a:solidFill>
                  <a:srgbClr val="4D4D4D"/>
                </a:solidFill>
                <a:effectLst>
                  <a:outerShdw blurRad="38100" dist="38100" dir="2700000" algn="tl">
                    <a:srgbClr val="C0C0C0"/>
                  </a:outerShdw>
                </a:effectLst>
                <a:latin typeface="Times New Roman" pitchFamily="18" charset="0"/>
              </a:rPr>
              <a:t>, sino que en la arquitectura completa de nuestro Sistema Educativo.</a:t>
            </a:r>
          </a:p>
          <a:p>
            <a:pPr marL="361950" indent="-361950" algn="just">
              <a:lnSpc>
                <a:spcPct val="80000"/>
              </a:lnSpc>
              <a:spcBef>
                <a:spcPct val="50000"/>
              </a:spcBef>
              <a:buFont typeface="Arial" charset="0"/>
              <a:buNone/>
            </a:pPr>
            <a:endParaRPr lang="es-ES_tradnl" sz="1900" smtClean="0">
              <a:solidFill>
                <a:srgbClr val="4D4D4D"/>
              </a:solidFill>
              <a:effectLst>
                <a:outerShdw blurRad="38100" dist="38100" dir="2700000" algn="tl">
                  <a:srgbClr val="C0C0C0"/>
                </a:outerShdw>
              </a:effectLst>
              <a:latin typeface="Times New Roman" pitchFamily="18" charset="0"/>
            </a:endParaRPr>
          </a:p>
          <a:p>
            <a:pPr marL="361950" indent="-361950" algn="just">
              <a:lnSpc>
                <a:spcPct val="80000"/>
              </a:lnSpc>
              <a:spcBef>
                <a:spcPct val="50000"/>
              </a:spcBef>
            </a:pPr>
            <a:r>
              <a:rPr lang="es-ES_tradnl" sz="1900" smtClean="0">
                <a:solidFill>
                  <a:srgbClr val="4D4D4D"/>
                </a:solidFill>
                <a:effectLst>
                  <a:outerShdw blurRad="38100" dist="38100" dir="2700000" algn="tl">
                    <a:srgbClr val="C0C0C0"/>
                  </a:outerShdw>
                </a:effectLst>
                <a:latin typeface="Times New Roman" pitchFamily="18" charset="0"/>
              </a:rPr>
              <a:t>Desplazarnos desde el eje de </a:t>
            </a:r>
            <a:r>
              <a:rPr lang="es-ES_tradnl" sz="1900" b="1" smtClean="0">
                <a:solidFill>
                  <a:srgbClr val="4D4D4D"/>
                </a:solidFill>
                <a:effectLst>
                  <a:outerShdw blurRad="38100" dist="38100" dir="2700000" algn="tl">
                    <a:srgbClr val="C0C0C0"/>
                  </a:outerShdw>
                </a:effectLst>
                <a:latin typeface="Times New Roman" pitchFamily="18" charset="0"/>
              </a:rPr>
              <a:t>“El arte de lo posible”</a:t>
            </a:r>
            <a:r>
              <a:rPr lang="es-ES_tradnl" sz="1900" smtClean="0">
                <a:solidFill>
                  <a:srgbClr val="4D4D4D"/>
                </a:solidFill>
                <a:effectLst>
                  <a:outerShdw blurRad="38100" dist="38100" dir="2700000" algn="tl">
                    <a:srgbClr val="C0C0C0"/>
                  </a:outerShdw>
                </a:effectLst>
                <a:latin typeface="Times New Roman" pitchFamily="18" charset="0"/>
              </a:rPr>
              <a:t> (no tocando los intereses del negocio de la educación) o </a:t>
            </a:r>
            <a:r>
              <a:rPr lang="es-ES_tradnl" sz="1900" b="1" smtClean="0">
                <a:solidFill>
                  <a:srgbClr val="4D4D4D"/>
                </a:solidFill>
                <a:effectLst>
                  <a:outerShdw blurRad="38100" dist="38100" dir="2700000" algn="tl">
                    <a:srgbClr val="C0C0C0"/>
                  </a:outerShdw>
                </a:effectLst>
                <a:latin typeface="Times New Roman" pitchFamily="18" charset="0"/>
              </a:rPr>
              <a:t>Hacer política pública sobre “la leche derramada”</a:t>
            </a:r>
            <a:r>
              <a:rPr lang="es-ES_tradnl" sz="1900" smtClean="0">
                <a:solidFill>
                  <a:srgbClr val="4D4D4D"/>
                </a:solidFill>
                <a:effectLst>
                  <a:outerShdw blurRad="38100" dist="38100" dir="2700000" algn="tl">
                    <a:srgbClr val="C0C0C0"/>
                  </a:outerShdw>
                </a:effectLst>
                <a:latin typeface="Times New Roman" pitchFamily="18" charset="0"/>
              </a:rPr>
              <a:t> (Mejorar el monto de la subvención escolar) hacia </a:t>
            </a:r>
            <a:r>
              <a:rPr lang="es-ES_tradnl" sz="1900" b="1" smtClean="0">
                <a:solidFill>
                  <a:srgbClr val="4D4D4D"/>
                </a:solidFill>
                <a:effectLst>
                  <a:outerShdw blurRad="38100" dist="38100" dir="2700000" algn="tl">
                    <a:srgbClr val="C0C0C0"/>
                  </a:outerShdw>
                </a:effectLst>
                <a:latin typeface="Times New Roman" pitchFamily="18" charset="0"/>
              </a:rPr>
              <a:t>cambios de carácter estructural de acuerdo a la realidad de muchos países. </a:t>
            </a:r>
          </a:p>
          <a:p>
            <a:pPr marL="361950" indent="-361950" algn="just">
              <a:lnSpc>
                <a:spcPct val="80000"/>
              </a:lnSpc>
              <a:spcBef>
                <a:spcPct val="50000"/>
              </a:spcBef>
              <a:buFont typeface="Arial" charset="0"/>
              <a:buNone/>
            </a:pPr>
            <a:endParaRPr lang="es-ES_tradnl" sz="1900" b="1" smtClean="0">
              <a:solidFill>
                <a:srgbClr val="4D4D4D"/>
              </a:solidFill>
              <a:effectLst>
                <a:outerShdw blurRad="38100" dist="38100" dir="2700000" algn="tl">
                  <a:srgbClr val="C0C0C0"/>
                </a:outerShdw>
              </a:effectLst>
              <a:latin typeface="Times New Roman" pitchFamily="18" charset="0"/>
            </a:endParaRPr>
          </a:p>
          <a:p>
            <a:pPr marL="361950" indent="-361950" algn="just">
              <a:lnSpc>
                <a:spcPct val="80000"/>
              </a:lnSpc>
              <a:spcBef>
                <a:spcPct val="50000"/>
              </a:spcBef>
            </a:pPr>
            <a:r>
              <a:rPr lang="es-ES_tradnl" sz="1900" smtClean="0">
                <a:solidFill>
                  <a:srgbClr val="4D4D4D"/>
                </a:solidFill>
                <a:effectLst>
                  <a:outerShdw blurRad="38100" dist="38100" dir="2700000" algn="tl">
                    <a:srgbClr val="C0C0C0"/>
                  </a:outerShdw>
                </a:effectLst>
                <a:latin typeface="Times New Roman" pitchFamily="18" charset="0"/>
              </a:rPr>
              <a:t>Implica establecer un </a:t>
            </a:r>
            <a:r>
              <a:rPr lang="es-ES_tradnl" sz="1900" b="1" smtClean="0">
                <a:solidFill>
                  <a:srgbClr val="4D4D4D"/>
                </a:solidFill>
                <a:effectLst>
                  <a:outerShdw blurRad="38100" dist="38100" dir="2700000" algn="tl">
                    <a:srgbClr val="C0C0C0"/>
                  </a:outerShdw>
                </a:effectLst>
                <a:latin typeface="Times New Roman" pitchFamily="18" charset="0"/>
              </a:rPr>
              <a:t>Diagnóstico compartido</a:t>
            </a:r>
            <a:r>
              <a:rPr lang="es-ES_tradnl" sz="1900" smtClean="0">
                <a:solidFill>
                  <a:srgbClr val="4D4D4D"/>
                </a:solidFill>
                <a:effectLst>
                  <a:outerShdw blurRad="38100" dist="38100" dir="2700000" algn="tl">
                    <a:srgbClr val="C0C0C0"/>
                  </a:outerShdw>
                </a:effectLst>
                <a:latin typeface="Times New Roman" pitchFamily="18" charset="0"/>
              </a:rPr>
              <a:t> (</a:t>
            </a:r>
            <a:r>
              <a:rPr lang="es-ES_tradnl" sz="1900" b="1" smtClean="0">
                <a:solidFill>
                  <a:srgbClr val="4D4D4D"/>
                </a:solidFill>
                <a:effectLst>
                  <a:outerShdw blurRad="38100" dist="38100" dir="2700000" algn="tl">
                    <a:srgbClr val="C0C0C0"/>
                  </a:outerShdw>
                </a:effectLst>
                <a:latin typeface="Times New Roman" pitchFamily="18" charset="0"/>
              </a:rPr>
              <a:t>con memoria histórica</a:t>
            </a:r>
            <a:r>
              <a:rPr lang="es-ES_tradnl" sz="1900" smtClean="0">
                <a:solidFill>
                  <a:srgbClr val="4D4D4D"/>
                </a:solidFill>
                <a:effectLst>
                  <a:outerShdw blurRad="38100" dist="38100" dir="2700000" algn="tl">
                    <a:srgbClr val="C0C0C0"/>
                  </a:outerShdw>
                </a:effectLst>
                <a:latin typeface="Times New Roman" pitchFamily="18" charset="0"/>
              </a:rPr>
              <a:t> y humildad) y algunos </a:t>
            </a:r>
            <a:r>
              <a:rPr lang="es-ES_tradnl" sz="1900" b="1" smtClean="0">
                <a:solidFill>
                  <a:srgbClr val="4D4D4D"/>
                </a:solidFill>
                <a:effectLst>
                  <a:outerShdw blurRad="38100" dist="38100" dir="2700000" algn="tl">
                    <a:srgbClr val="C0C0C0"/>
                  </a:outerShdw>
                </a:effectLst>
                <a:latin typeface="Times New Roman" pitchFamily="18" charset="0"/>
              </a:rPr>
              <a:t>elementos centrales para el nuevo diseño</a:t>
            </a:r>
            <a:r>
              <a:rPr lang="es-ES_tradnl" sz="1900" smtClean="0">
                <a:solidFill>
                  <a:srgbClr val="4D4D4D"/>
                </a:solidFill>
                <a:effectLst>
                  <a:outerShdw blurRad="38100" dist="38100" dir="2700000" algn="tl">
                    <a:srgbClr val="C0C0C0"/>
                  </a:outerShdw>
                </a:effectLst>
                <a:latin typeface="Times New Roman" pitchFamily="18" charset="0"/>
              </a:rPr>
              <a:t>.</a:t>
            </a:r>
          </a:p>
          <a:p>
            <a:pPr marL="361950" indent="-361950" algn="just">
              <a:lnSpc>
                <a:spcPct val="80000"/>
              </a:lnSpc>
              <a:spcBef>
                <a:spcPct val="50000"/>
              </a:spcBef>
              <a:buFont typeface="Arial" charset="0"/>
              <a:buNone/>
            </a:pPr>
            <a:endParaRPr lang="es-ES_tradnl" sz="1900" smtClean="0">
              <a:solidFill>
                <a:srgbClr val="4D4D4D"/>
              </a:solidFill>
              <a:effectLst>
                <a:outerShdw blurRad="38100" dist="38100" dir="2700000" algn="tl">
                  <a:srgbClr val="C0C0C0"/>
                </a:outerShdw>
              </a:effectLst>
              <a:latin typeface="Times New Roman" pitchFamily="18" charset="0"/>
            </a:endParaRPr>
          </a:p>
          <a:p>
            <a:pPr marL="361950" indent="-361950" algn="just">
              <a:lnSpc>
                <a:spcPct val="80000"/>
              </a:lnSpc>
              <a:spcBef>
                <a:spcPct val="50000"/>
              </a:spcBef>
            </a:pPr>
            <a:r>
              <a:rPr lang="es-ES_tradnl" sz="1900" smtClean="0">
                <a:solidFill>
                  <a:srgbClr val="4D4D4D"/>
                </a:solidFill>
                <a:effectLst>
                  <a:outerShdw blurRad="38100" dist="38100" dir="2700000" algn="tl">
                    <a:srgbClr val="C0C0C0"/>
                  </a:outerShdw>
                </a:effectLst>
                <a:latin typeface="Times New Roman" pitchFamily="18" charset="0"/>
              </a:rPr>
              <a:t>En síntesis,</a:t>
            </a:r>
            <a:r>
              <a:rPr lang="es-ES_tradnl" sz="1900" b="1" smtClean="0">
                <a:solidFill>
                  <a:srgbClr val="4D4D4D"/>
                </a:solidFill>
                <a:effectLst>
                  <a:outerShdw blurRad="38100" dist="38100" dir="2700000" algn="tl">
                    <a:srgbClr val="C0C0C0"/>
                  </a:outerShdw>
                </a:effectLst>
                <a:latin typeface="Times New Roman" pitchFamily="18" charset="0"/>
              </a:rPr>
              <a:t> se proponen 10 principios básicos para pasar del experimento a un Sistema Educativo serio de manera progresiva.</a:t>
            </a:r>
          </a:p>
          <a:p>
            <a:pPr marL="361950" indent="-361950" algn="just">
              <a:lnSpc>
                <a:spcPct val="80000"/>
              </a:lnSpc>
              <a:spcBef>
                <a:spcPct val="50000"/>
              </a:spcBef>
            </a:pPr>
            <a:endParaRPr lang="es-ES_tradnl" sz="1900" b="1" smtClean="0">
              <a:solidFill>
                <a:srgbClr val="4D4D4D"/>
              </a:solidFill>
              <a:effectLst>
                <a:outerShdw blurRad="38100" dist="38100" dir="2700000" algn="tl">
                  <a:srgbClr val="C0C0C0"/>
                </a:outerShdw>
              </a:effectLst>
              <a:latin typeface="Times New Roman" pitchFamily="18" charset="0"/>
            </a:endParaRPr>
          </a:p>
          <a:p>
            <a:pPr marL="361950" indent="-361950" algn="just">
              <a:lnSpc>
                <a:spcPct val="80000"/>
              </a:lnSpc>
              <a:spcBef>
                <a:spcPct val="50000"/>
              </a:spcBef>
              <a:buFont typeface="Arial" charset="0"/>
              <a:buNone/>
            </a:pPr>
            <a:endParaRPr lang="es-CL" sz="1600" smtClean="0">
              <a:solidFill>
                <a:srgbClr val="595959"/>
              </a:solidFill>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descr="Lienzo"/>
          <p:cNvSpPr>
            <a:spLocks noGrp="1" noChangeArrowheads="1"/>
          </p:cNvSpPr>
          <p:nvPr>
            <p:ph type="title" idx="4294967295"/>
          </p:nvPr>
        </p:nvSpPr>
        <p:spPr>
          <a:xfrm>
            <a:off x="179388" y="1844675"/>
            <a:ext cx="8785225" cy="1655763"/>
          </a:xfrm>
          <a:blipFill dpi="0" rotWithShape="1">
            <a:blip r:embed="rId2"/>
            <a:srcRect/>
            <a:tile tx="0" ty="0" sx="100000" sy="100000" flip="none" algn="tl"/>
          </a:blipFill>
          <a:ln w="38100">
            <a:solidFill>
              <a:srgbClr val="800000"/>
            </a:solidFill>
          </a:ln>
        </p:spPr>
        <p:txBody>
          <a:bodyPr lIns="92075" tIns="46038" rIns="92075" bIns="46038"/>
          <a:lstStyle/>
          <a:p>
            <a:pPr eaLnBrk="1" hangingPunct="1"/>
            <a:r>
              <a:rPr lang="es-ES_tradnl" sz="2400" b="1" smtClean="0">
                <a:effectLst>
                  <a:outerShdw blurRad="38100" dist="38100" dir="2700000" algn="tl">
                    <a:srgbClr val="C0C0C0"/>
                  </a:outerShdw>
                </a:effectLst>
                <a:latin typeface="Times New Roman" pitchFamily="18" charset="0"/>
              </a:rPr>
              <a:t>1.- </a:t>
            </a:r>
            <a:r>
              <a:rPr lang="es-ES_tradnl" sz="2400" smtClean="0">
                <a:effectLst>
                  <a:outerShdw blurRad="38100" dist="38100" dir="2700000" algn="tl">
                    <a:srgbClr val="C0C0C0"/>
                  </a:outerShdw>
                </a:effectLst>
                <a:latin typeface="Times New Roman" pitchFamily="18" charset="0"/>
              </a:rPr>
              <a:t>La Educación es un </a:t>
            </a:r>
            <a:r>
              <a:rPr lang="es-ES_tradnl" sz="2400" b="1" smtClean="0">
                <a:effectLst>
                  <a:outerShdw blurRad="38100" dist="38100" dir="2700000" algn="tl">
                    <a:srgbClr val="C0C0C0"/>
                  </a:outerShdw>
                </a:effectLst>
                <a:latin typeface="Times New Roman" pitchFamily="18" charset="0"/>
              </a:rPr>
              <a:t>Derecho Humano</a:t>
            </a:r>
            <a:r>
              <a:rPr lang="es-ES_tradnl" sz="2400" smtClean="0">
                <a:effectLst>
                  <a:outerShdw blurRad="38100" dist="38100" dir="2700000" algn="tl">
                    <a:srgbClr val="C0C0C0"/>
                  </a:outerShdw>
                </a:effectLst>
                <a:latin typeface="Times New Roman" pitchFamily="18" charset="0"/>
              </a:rPr>
              <a:t> y no un “bien de consumo” (Protocolo Facultativo del PIDESC, Dic 2008). El Estado debe </a:t>
            </a:r>
            <a:r>
              <a:rPr lang="es-ES_tradnl" sz="2400" b="1" smtClean="0">
                <a:effectLst>
                  <a:outerShdw blurRad="38100" dist="38100" dir="2700000" algn="tl">
                    <a:srgbClr val="C0C0C0"/>
                  </a:outerShdw>
                </a:effectLst>
                <a:latin typeface="Times New Roman" pitchFamily="18" charset="0"/>
              </a:rPr>
              <a:t>Respetar, Proteger y Garantizar</a:t>
            </a:r>
            <a:r>
              <a:rPr lang="es-ES_tradnl" sz="2400" smtClean="0">
                <a:effectLst>
                  <a:outerShdw blurRad="38100" dist="38100" dir="2700000" algn="tl">
                    <a:srgbClr val="C0C0C0"/>
                  </a:outerShdw>
                </a:effectLst>
                <a:latin typeface="Times New Roman" pitchFamily="18" charset="0"/>
              </a:rPr>
              <a:t> el Dº a la Educación bajo la tríada de la </a:t>
            </a:r>
            <a:r>
              <a:rPr lang="es-ES_tradnl" sz="2400" b="1" smtClean="0">
                <a:effectLst>
                  <a:outerShdw blurRad="38100" dist="38100" dir="2700000" algn="tl">
                    <a:srgbClr val="C0C0C0"/>
                  </a:outerShdw>
                </a:effectLst>
                <a:latin typeface="Times New Roman" pitchFamily="18" charset="0"/>
              </a:rPr>
              <a:t>Obligatoriedad, Universalidad y Gratuidad</a:t>
            </a:r>
            <a:r>
              <a:rPr lang="es-ES_tradnl" sz="2400" smtClean="0">
                <a:effectLst>
                  <a:outerShdw blurRad="38100" dist="38100" dir="2700000" algn="tl">
                    <a:srgbClr val="C0C0C0"/>
                  </a:outerShdw>
                </a:effectLst>
                <a:latin typeface="Times New Roman" pitchFamily="18" charset="0"/>
              </a:rPr>
              <a:t>.</a:t>
            </a:r>
            <a:endParaRPr lang="es-ES" sz="2400" smtClean="0">
              <a:effectLst>
                <a:outerShdw blurRad="38100" dist="38100" dir="2700000" algn="tl">
                  <a:srgbClr val="C0C0C0"/>
                </a:outerShdw>
              </a:effectLst>
              <a:latin typeface="Times New Roman" pitchFamily="18" charset="0"/>
            </a:endParaRPr>
          </a:p>
        </p:txBody>
      </p:sp>
      <p:sp>
        <p:nvSpPr>
          <p:cNvPr id="2" name="Rectangle 2" descr="Lienzo"/>
          <p:cNvSpPr>
            <a:spLocks noGrp="1" noChangeArrowheads="1"/>
          </p:cNvSpPr>
          <p:nvPr>
            <p:ph type="title" idx="4294967295"/>
          </p:nvPr>
        </p:nvSpPr>
        <p:spPr>
          <a:xfrm>
            <a:off x="179388" y="4221163"/>
            <a:ext cx="8785225" cy="1728787"/>
          </a:xfrm>
          <a:blipFill dpi="0" rotWithShape="1">
            <a:blip r:embed="rId2"/>
            <a:srcRect/>
            <a:tile tx="0" ty="0" sx="100000" sy="100000" flip="none" algn="tl"/>
          </a:blipFill>
          <a:ln w="38100">
            <a:solidFill>
              <a:srgbClr val="800000"/>
            </a:solidFill>
          </a:ln>
        </p:spPr>
        <p:txBody>
          <a:bodyPr lIns="92075" tIns="46038" rIns="92075" bIns="46038"/>
          <a:lstStyle/>
          <a:p>
            <a:pPr defTabSz="914400" eaLnBrk="1" hangingPunct="1">
              <a:defRPr/>
            </a:pPr>
            <a:r>
              <a:rPr lang="es-ES_tradnl" sz="2800" b="1" kern="0" dirty="0" smtClean="0">
                <a:solidFill>
                  <a:schemeClr val="tx2"/>
                </a:solidFill>
                <a:effectLst>
                  <a:outerShdw blurRad="38100" dist="38100" dir="2700000" algn="tl">
                    <a:srgbClr val="C0C0C0"/>
                  </a:outerShdw>
                </a:effectLst>
              </a:rPr>
              <a:t> __ _  ____  _____________ ____ __  ______ __ __  ________</a:t>
            </a:r>
            <a:endParaRPr lang="es-ES" sz="2800" b="1" kern="0" dirty="0" smtClean="0">
              <a:solidFill>
                <a:schemeClr val="tx2"/>
              </a:solidFill>
              <a:effectLst>
                <a:outerShdw blurRad="38100" dist="38100" dir="2700000" algn="tl">
                  <a:srgbClr val="C0C0C0"/>
                </a:outerShdw>
              </a:effectLst>
            </a:endParaRPr>
          </a:p>
        </p:txBody>
      </p:sp>
      <p:sp>
        <p:nvSpPr>
          <p:cNvPr id="3" name="Rectangle 2" descr="Lienzo"/>
          <p:cNvSpPr>
            <a:spLocks noChangeArrowheads="1"/>
          </p:cNvSpPr>
          <p:nvPr/>
        </p:nvSpPr>
        <p:spPr bwMode="auto">
          <a:xfrm>
            <a:off x="179388" y="4221163"/>
            <a:ext cx="8785225" cy="1728787"/>
          </a:xfrm>
          <a:prstGeom prst="rect">
            <a:avLst/>
          </a:prstGeom>
          <a:blipFill dpi="0" rotWithShape="1">
            <a:blip r:embed="rId2"/>
            <a:srcRect/>
            <a:tile tx="0" ty="0" sx="100000" sy="100000" flip="none" algn="tl"/>
          </a:blipFill>
          <a:ln w="38100">
            <a:solidFill>
              <a:srgbClr val="800000"/>
            </a:solidFill>
            <a:miter lim="800000"/>
            <a:headEnd/>
            <a:tailEnd/>
          </a:ln>
        </p:spPr>
        <p:txBody>
          <a:bodyPr lIns="92075" tIns="46038" rIns="92075" bIns="46038" anchor="ctr"/>
          <a:lstStyle/>
          <a:p>
            <a:pPr algn="ctr"/>
            <a:r>
              <a:rPr lang="es-ES_tradnl" sz="2800" b="1">
                <a:effectLst>
                  <a:outerShdw blurRad="38100" dist="38100" dir="2700000" algn="tl">
                    <a:srgbClr val="C0C0C0"/>
                  </a:outerShdw>
                </a:effectLst>
                <a:latin typeface="Times New Roman" pitchFamily="18" charset="0"/>
              </a:rPr>
              <a:t>2</a:t>
            </a:r>
            <a:r>
              <a:rPr lang="es-ES_tradnl" sz="2800">
                <a:effectLst>
                  <a:outerShdw blurRad="38100" dist="38100" dir="2700000" algn="tl">
                    <a:srgbClr val="C0C0C0"/>
                  </a:outerShdw>
                </a:effectLst>
                <a:latin typeface="Times New Roman" pitchFamily="18" charset="0"/>
              </a:rPr>
              <a:t>.- </a:t>
            </a:r>
            <a:r>
              <a:rPr lang="es-ES_tradnl" sz="2400">
                <a:effectLst>
                  <a:outerShdw blurRad="38100" dist="38100" dir="2700000" algn="tl">
                    <a:srgbClr val="C0C0C0"/>
                  </a:outerShdw>
                </a:effectLst>
                <a:latin typeface="Times New Roman" pitchFamily="18" charset="0"/>
              </a:rPr>
              <a:t>Se deben </a:t>
            </a:r>
            <a:r>
              <a:rPr lang="es-ES_tradnl" sz="2400" b="1">
                <a:effectLst>
                  <a:outerShdw blurRad="38100" dist="38100" dir="2700000" algn="tl">
                    <a:srgbClr val="C0C0C0"/>
                  </a:outerShdw>
                </a:effectLst>
                <a:latin typeface="Times New Roman" pitchFamily="18" charset="0"/>
              </a:rPr>
              <a:t>remover los Obstáculos</a:t>
            </a:r>
            <a:r>
              <a:rPr lang="es-ES_tradnl" sz="2400">
                <a:effectLst>
                  <a:outerShdw blurRad="38100" dist="38100" dir="2700000" algn="tl">
                    <a:srgbClr val="C0C0C0"/>
                  </a:outerShdw>
                </a:effectLst>
                <a:latin typeface="Times New Roman" pitchFamily="18" charset="0"/>
              </a:rPr>
              <a:t> que impiden la realización del derecho a la Educación: </a:t>
            </a:r>
            <a:r>
              <a:rPr lang="es-ES_tradnl" sz="2400" b="1">
                <a:effectLst>
                  <a:outerShdw blurRad="38100" dist="38100" dir="2700000" algn="tl">
                    <a:srgbClr val="C0C0C0"/>
                  </a:outerShdw>
                </a:effectLst>
                <a:latin typeface="Times New Roman" pitchFamily="18" charset="0"/>
              </a:rPr>
              <a:t>Falta de Voluntad Política, Reglas o condicionamientos Macroeconómicas, Baja Carga Tributaria y Estructura Regresiva.</a:t>
            </a:r>
            <a:endParaRPr lang="es-ES" sz="2400" b="1">
              <a:effectLst>
                <a:outerShdw blurRad="38100" dist="38100" dir="2700000" algn="tl">
                  <a:srgbClr val="C0C0C0"/>
                </a:outerShdw>
              </a:effectLst>
              <a:latin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descr="Lienzo"/>
          <p:cNvSpPr>
            <a:spLocks noGrp="1" noChangeArrowheads="1"/>
          </p:cNvSpPr>
          <p:nvPr>
            <p:ph type="title" idx="4294967295"/>
          </p:nvPr>
        </p:nvSpPr>
        <p:spPr>
          <a:xfrm>
            <a:off x="395288" y="4076700"/>
            <a:ext cx="8353425" cy="1873250"/>
          </a:xfrm>
          <a:blipFill dpi="0" rotWithShape="1">
            <a:blip r:embed="rId2"/>
            <a:srcRect/>
            <a:tile tx="0" ty="0" sx="100000" sy="100000" flip="none" algn="tl"/>
          </a:blipFill>
          <a:ln w="38100">
            <a:solidFill>
              <a:srgbClr val="800000"/>
            </a:solidFill>
          </a:ln>
        </p:spPr>
        <p:txBody>
          <a:bodyPr lIns="92075" tIns="46038" rIns="92075" bIns="46038"/>
          <a:lstStyle/>
          <a:p>
            <a:pPr eaLnBrk="1" hangingPunct="1"/>
            <a:r>
              <a:rPr lang="es-ES_tradnl" sz="2400" b="1" smtClean="0">
                <a:effectLst>
                  <a:outerShdw blurRad="38100" dist="38100" dir="2700000" algn="tl">
                    <a:srgbClr val="C0C0C0"/>
                  </a:outerShdw>
                </a:effectLst>
                <a:latin typeface="Times New Roman" pitchFamily="18" charset="0"/>
              </a:rPr>
              <a:t>4</a:t>
            </a:r>
            <a:r>
              <a:rPr lang="es-ES_tradnl" sz="2400" smtClean="0">
                <a:effectLst>
                  <a:outerShdw blurRad="38100" dist="38100" dir="2700000" algn="tl">
                    <a:srgbClr val="C0C0C0"/>
                  </a:outerShdw>
                </a:effectLst>
                <a:latin typeface="Times New Roman" pitchFamily="18" charset="0"/>
              </a:rPr>
              <a:t>.- </a:t>
            </a:r>
            <a:r>
              <a:rPr lang="es-ES_tradnl" sz="2400" b="1" smtClean="0">
                <a:effectLst>
                  <a:outerShdw blurRad="38100" dist="38100" dir="2700000" algn="tl">
                    <a:srgbClr val="C0C0C0"/>
                  </a:outerShdw>
                </a:effectLst>
                <a:latin typeface="Times New Roman" pitchFamily="18" charset="0"/>
              </a:rPr>
              <a:t>Para acortar las brechas</a:t>
            </a:r>
            <a:r>
              <a:rPr lang="es-ES_tradnl" sz="2400" smtClean="0">
                <a:effectLst>
                  <a:outerShdw blurRad="38100" dist="38100" dir="2700000" algn="tl">
                    <a:srgbClr val="C0C0C0"/>
                  </a:outerShdw>
                </a:effectLst>
                <a:latin typeface="Times New Roman" pitchFamily="18" charset="0"/>
              </a:rPr>
              <a:t> históricas, corrientes y de cualificación del sistema, </a:t>
            </a:r>
            <a:r>
              <a:rPr lang="es-ES_tradnl" sz="2400" b="1" smtClean="0">
                <a:effectLst>
                  <a:outerShdw blurRad="38100" dist="38100" dir="2700000" algn="tl">
                    <a:srgbClr val="C0C0C0"/>
                  </a:outerShdw>
                </a:effectLst>
                <a:latin typeface="Times New Roman" pitchFamily="18" charset="0"/>
              </a:rPr>
              <a:t>inevitable y urgentemente se requiere una Reforma Tributaria</a:t>
            </a:r>
            <a:r>
              <a:rPr lang="es-ES_tradnl" sz="2400" smtClean="0">
                <a:effectLst>
                  <a:outerShdw blurRad="38100" dist="38100" dir="2700000" algn="tl">
                    <a:srgbClr val="C0C0C0"/>
                  </a:outerShdw>
                </a:effectLst>
                <a:latin typeface="Times New Roman" pitchFamily="18" charset="0"/>
              </a:rPr>
              <a:t> focalizada en los impuestos directos a las empresas y eliminar exenciones tributarias a los más ricos.</a:t>
            </a:r>
            <a:r>
              <a:rPr lang="es-ES_tradnl" sz="2800" smtClean="0">
                <a:effectLst>
                  <a:outerShdw blurRad="38100" dist="38100" dir="2700000" algn="tl">
                    <a:srgbClr val="C0C0C0"/>
                  </a:outerShdw>
                </a:effectLst>
                <a:latin typeface="Times New Roman" pitchFamily="18" charset="0"/>
              </a:rPr>
              <a:t> </a:t>
            </a:r>
            <a:endParaRPr lang="es-ES" sz="2800" smtClean="0">
              <a:effectLst>
                <a:outerShdw blurRad="38100" dist="38100" dir="2700000" algn="tl">
                  <a:srgbClr val="C0C0C0"/>
                </a:outerShdw>
              </a:effectLst>
              <a:latin typeface="Times New Roman" pitchFamily="18" charset="0"/>
            </a:endParaRPr>
          </a:p>
        </p:txBody>
      </p:sp>
      <p:sp>
        <p:nvSpPr>
          <p:cNvPr id="2" name="Rectangle 2" descr="Lienzo"/>
          <p:cNvSpPr>
            <a:spLocks noGrp="1" noChangeArrowheads="1"/>
          </p:cNvSpPr>
          <p:nvPr>
            <p:ph type="title" idx="4294967295"/>
          </p:nvPr>
        </p:nvSpPr>
        <p:spPr>
          <a:xfrm>
            <a:off x="395288" y="1484313"/>
            <a:ext cx="8353425" cy="1800225"/>
          </a:xfrm>
          <a:blipFill dpi="0" rotWithShape="1">
            <a:blip r:embed="rId2"/>
            <a:srcRect/>
            <a:tile tx="0" ty="0" sx="100000" sy="100000" flip="none" algn="tl"/>
          </a:blipFill>
          <a:ln w="38100">
            <a:solidFill>
              <a:srgbClr val="800000"/>
            </a:solidFill>
          </a:ln>
        </p:spPr>
        <p:txBody>
          <a:bodyPr lIns="92075" tIns="46038" rIns="92075" bIns="46038"/>
          <a:lstStyle/>
          <a:p>
            <a:pPr defTabSz="914400" eaLnBrk="1" hangingPunct="1">
              <a:defRPr/>
            </a:pPr>
            <a:r>
              <a:rPr lang="es-ES_tradnl" sz="2800" b="1" kern="0" dirty="0" smtClean="0">
                <a:solidFill>
                  <a:schemeClr val="tx2"/>
                </a:solidFill>
                <a:effectLst>
                  <a:outerShdw blurRad="38100" dist="38100" dir="2700000" algn="tl">
                    <a:srgbClr val="C0C0C0"/>
                  </a:outerShdw>
                </a:effectLst>
              </a:rPr>
              <a:t> __ _  ____  _____________ ____ __  ______ __ __  ________</a:t>
            </a:r>
            <a:endParaRPr lang="es-ES" sz="2800" b="1" kern="0" dirty="0" smtClean="0">
              <a:solidFill>
                <a:schemeClr val="tx2"/>
              </a:solidFill>
              <a:effectLst>
                <a:outerShdw blurRad="38100" dist="38100" dir="2700000" algn="tl">
                  <a:srgbClr val="C0C0C0"/>
                </a:outerShdw>
              </a:effectLst>
            </a:endParaRPr>
          </a:p>
        </p:txBody>
      </p:sp>
      <p:sp>
        <p:nvSpPr>
          <p:cNvPr id="3" name="Rectangle 2" descr="Lienzo"/>
          <p:cNvSpPr>
            <a:spLocks noChangeArrowheads="1"/>
          </p:cNvSpPr>
          <p:nvPr/>
        </p:nvSpPr>
        <p:spPr bwMode="auto">
          <a:xfrm>
            <a:off x="395288" y="1484313"/>
            <a:ext cx="8353425" cy="1800225"/>
          </a:xfrm>
          <a:prstGeom prst="rect">
            <a:avLst/>
          </a:prstGeom>
          <a:blipFill dpi="0" rotWithShape="1">
            <a:blip r:embed="rId2"/>
            <a:srcRect/>
            <a:tile tx="0" ty="0" sx="100000" sy="100000" flip="none" algn="tl"/>
          </a:blipFill>
          <a:ln w="38100">
            <a:solidFill>
              <a:srgbClr val="800000"/>
            </a:solidFill>
            <a:miter lim="800000"/>
            <a:headEnd/>
            <a:tailEnd/>
          </a:ln>
        </p:spPr>
        <p:txBody>
          <a:bodyPr lIns="92075" tIns="46038" rIns="92075" bIns="46038" anchor="ctr"/>
          <a:lstStyle/>
          <a:p>
            <a:pPr algn="ctr"/>
            <a:r>
              <a:rPr lang="es-ES_tradnl" sz="2400" b="1">
                <a:effectLst>
                  <a:outerShdw blurRad="38100" dist="38100" dir="2700000" algn="tl">
                    <a:srgbClr val="C0C0C0"/>
                  </a:outerShdw>
                </a:effectLst>
                <a:latin typeface="Times New Roman" pitchFamily="18" charset="0"/>
              </a:rPr>
              <a:t>3</a:t>
            </a:r>
            <a:r>
              <a:rPr lang="es-ES_tradnl" sz="2400">
                <a:effectLst>
                  <a:outerShdw blurRad="38100" dist="38100" dir="2700000" algn="tl">
                    <a:srgbClr val="C0C0C0"/>
                  </a:outerShdw>
                </a:effectLst>
                <a:latin typeface="Times New Roman" pitchFamily="18" charset="0"/>
              </a:rPr>
              <a:t>.- Realizar el </a:t>
            </a:r>
            <a:r>
              <a:rPr lang="es-ES_tradnl" sz="2400" b="1">
                <a:effectLst>
                  <a:outerShdw blurRad="38100" dist="38100" dir="2700000" algn="tl">
                    <a:srgbClr val="C0C0C0"/>
                  </a:outerShdw>
                </a:effectLst>
                <a:latin typeface="Times New Roman" pitchFamily="18" charset="0"/>
              </a:rPr>
              <a:t>Costeo adecuado</a:t>
            </a:r>
            <a:r>
              <a:rPr lang="es-ES_tradnl" sz="2400">
                <a:effectLst>
                  <a:outerShdw blurRad="38100" dist="38100" dir="2700000" algn="tl">
                    <a:srgbClr val="C0C0C0"/>
                  </a:outerShdw>
                </a:effectLst>
                <a:latin typeface="Times New Roman" pitchFamily="18" charset="0"/>
              </a:rPr>
              <a:t> para tener una Educación Asequible, Accesible, Aceptable y Adaptable (</a:t>
            </a:r>
            <a:r>
              <a:rPr lang="es-ES_tradnl" sz="2400" b="1">
                <a:effectLst>
                  <a:outerShdw blurRad="38100" dist="38100" dir="2700000" algn="tl">
                    <a:srgbClr val="C0C0C0"/>
                  </a:outerShdw>
                </a:effectLst>
                <a:latin typeface="Times New Roman" pitchFamily="18" charset="0"/>
              </a:rPr>
              <a:t>4A</a:t>
            </a:r>
            <a:r>
              <a:rPr lang="es-ES_tradnl" sz="2400">
                <a:effectLst>
                  <a:outerShdw blurRad="38100" dist="38100" dir="2700000" algn="tl">
                    <a:srgbClr val="C0C0C0"/>
                  </a:outerShdw>
                </a:effectLst>
                <a:latin typeface="Times New Roman" pitchFamily="18" charset="0"/>
              </a:rPr>
              <a:t> de Katarina Tomasevsky). Mirar las experiencias de </a:t>
            </a:r>
            <a:r>
              <a:rPr lang="es-ES_tradnl" sz="2400" b="1">
                <a:effectLst>
                  <a:outerShdw blurRad="38100" dist="38100" dir="2700000" algn="tl">
                    <a:srgbClr val="C0C0C0"/>
                  </a:outerShdw>
                </a:effectLst>
                <a:latin typeface="Times New Roman" pitchFamily="18" charset="0"/>
              </a:rPr>
              <a:t>CAQi</a:t>
            </a:r>
            <a:r>
              <a:rPr lang="es-ES_tradnl" sz="2400">
                <a:effectLst>
                  <a:outerShdw blurRad="38100" dist="38100" dir="2700000" algn="tl">
                    <a:srgbClr val="C0C0C0"/>
                  </a:outerShdw>
                </a:effectLst>
                <a:latin typeface="Times New Roman" pitchFamily="18" charset="0"/>
              </a:rPr>
              <a:t> en Brasil y el </a:t>
            </a:r>
            <a:r>
              <a:rPr lang="es-ES_tradnl" sz="2400" b="1">
                <a:effectLst>
                  <a:outerShdw blurRad="38100" dist="38100" dir="2700000" algn="tl">
                    <a:srgbClr val="C0C0C0"/>
                  </a:outerShdw>
                </a:effectLst>
                <a:latin typeface="Times New Roman" pitchFamily="18" charset="0"/>
              </a:rPr>
              <a:t>IFECEP</a:t>
            </a:r>
            <a:r>
              <a:rPr lang="es-ES_tradnl" sz="2400">
                <a:effectLst>
                  <a:outerShdw blurRad="38100" dist="38100" dir="2700000" algn="tl">
                    <a:srgbClr val="C0C0C0"/>
                  </a:outerShdw>
                </a:effectLst>
                <a:latin typeface="Times New Roman" pitchFamily="18" charset="0"/>
              </a:rPr>
              <a:t> en Argentina. </a:t>
            </a:r>
            <a:r>
              <a:rPr lang="es-ES_tradnl" sz="2400" b="1">
                <a:effectLst>
                  <a:outerShdw blurRad="38100" dist="38100" dir="2700000" algn="tl">
                    <a:srgbClr val="C0C0C0"/>
                  </a:outerShdw>
                </a:effectLst>
                <a:latin typeface="Times New Roman" pitchFamily="18" charset="0"/>
              </a:rPr>
              <a:t>Construcción Participativa</a:t>
            </a:r>
            <a:endParaRPr lang="es-ES" sz="2400" b="1">
              <a:effectLst>
                <a:outerShdw blurRad="38100" dist="38100" dir="2700000" algn="tl">
                  <a:srgbClr val="C0C0C0"/>
                </a:outerShdw>
              </a:effectLst>
              <a:latin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descr="Lienzo"/>
          <p:cNvSpPr>
            <a:spLocks noGrp="1" noChangeArrowheads="1"/>
          </p:cNvSpPr>
          <p:nvPr>
            <p:ph type="title" idx="4294967295"/>
          </p:nvPr>
        </p:nvSpPr>
        <p:spPr>
          <a:xfrm>
            <a:off x="179388" y="1700213"/>
            <a:ext cx="8785225" cy="1728787"/>
          </a:xfrm>
          <a:blipFill dpi="0" rotWithShape="1">
            <a:blip r:embed="rId2"/>
            <a:srcRect/>
            <a:tile tx="0" ty="0" sx="100000" sy="100000" flip="none" algn="tl"/>
          </a:blipFill>
          <a:ln w="38100">
            <a:solidFill>
              <a:srgbClr val="800000"/>
            </a:solidFill>
          </a:ln>
        </p:spPr>
        <p:txBody>
          <a:bodyPr lIns="92075" tIns="46038" rIns="92075" bIns="46038"/>
          <a:lstStyle/>
          <a:p>
            <a:pPr eaLnBrk="1" hangingPunct="1"/>
            <a:r>
              <a:rPr lang="es-ES_tradnl" sz="2400" b="1" smtClean="0">
                <a:effectLst>
                  <a:outerShdw blurRad="38100" dist="38100" dir="2700000" algn="tl">
                    <a:srgbClr val="C0C0C0"/>
                  </a:outerShdw>
                </a:effectLst>
                <a:latin typeface="Times New Roman" pitchFamily="18" charset="0"/>
              </a:rPr>
              <a:t>5.-</a:t>
            </a:r>
            <a:r>
              <a:rPr lang="es-ES_tradnl" sz="2400" smtClean="0">
                <a:effectLst>
                  <a:outerShdw blurRad="38100" dist="38100" dir="2700000" algn="tl">
                    <a:srgbClr val="C0C0C0"/>
                  </a:outerShdw>
                </a:effectLst>
                <a:latin typeface="Times New Roman" pitchFamily="18" charset="0"/>
              </a:rPr>
              <a:t> Desmunicipalizar </a:t>
            </a:r>
            <a:r>
              <a:rPr lang="es-ES_tradnl" sz="2400" b="1" smtClean="0">
                <a:effectLst>
                  <a:outerShdw blurRad="38100" dist="38100" dir="2700000" algn="tl">
                    <a:srgbClr val="C0C0C0"/>
                  </a:outerShdw>
                </a:effectLst>
                <a:latin typeface="Times New Roman" pitchFamily="18" charset="0"/>
              </a:rPr>
              <a:t>cambiando el Sistema de Financiamiento</a:t>
            </a:r>
            <a:r>
              <a:rPr lang="es-ES_tradnl" sz="2400" smtClean="0">
                <a:effectLst>
                  <a:outerShdw blurRad="38100" dist="38100" dir="2700000" algn="tl">
                    <a:srgbClr val="C0C0C0"/>
                  </a:outerShdw>
                </a:effectLst>
                <a:latin typeface="Times New Roman" pitchFamily="18" charset="0"/>
              </a:rPr>
              <a:t>. Implica eliminación acelerada del FICOM y reestructuración de la subvención por asistencia. </a:t>
            </a:r>
            <a:r>
              <a:rPr lang="es-ES_tradnl" sz="2400" b="1" smtClean="0">
                <a:effectLst>
                  <a:outerShdw blurRad="38100" dist="38100" dir="2700000" algn="tl">
                    <a:srgbClr val="C0C0C0"/>
                  </a:outerShdw>
                </a:effectLst>
                <a:latin typeface="Times New Roman" pitchFamily="18" charset="0"/>
              </a:rPr>
              <a:t>Esquema de Financiamiento Basal por Tamaño Escuela, Aula y condiciones difíciles.</a:t>
            </a:r>
            <a:endParaRPr lang="es-ES" sz="2400" b="1" smtClean="0">
              <a:effectLst>
                <a:outerShdw blurRad="38100" dist="38100" dir="2700000" algn="tl">
                  <a:srgbClr val="C0C0C0"/>
                </a:outerShdw>
              </a:effectLst>
              <a:latin typeface="Times New Roman" pitchFamily="18" charset="0"/>
            </a:endParaRPr>
          </a:p>
        </p:txBody>
      </p:sp>
      <p:sp>
        <p:nvSpPr>
          <p:cNvPr id="2" name="Rectangle 2" descr="Lienzo"/>
          <p:cNvSpPr>
            <a:spLocks noGrp="1" noChangeArrowheads="1"/>
          </p:cNvSpPr>
          <p:nvPr>
            <p:ph type="title" idx="4294967295"/>
          </p:nvPr>
        </p:nvSpPr>
        <p:spPr>
          <a:xfrm>
            <a:off x="395288" y="3860800"/>
            <a:ext cx="8353425" cy="936625"/>
          </a:xfrm>
          <a:blipFill dpi="0" rotWithShape="1">
            <a:blip r:embed="rId2"/>
            <a:srcRect/>
            <a:tile tx="0" ty="0" sx="100000" sy="100000" flip="none" algn="tl"/>
          </a:blipFill>
          <a:ln w="38100">
            <a:solidFill>
              <a:srgbClr val="800000"/>
            </a:solidFill>
          </a:ln>
        </p:spPr>
        <p:txBody>
          <a:bodyPr lIns="92075" tIns="46038" rIns="92075" bIns="46038"/>
          <a:lstStyle/>
          <a:p>
            <a:pPr defTabSz="914400" eaLnBrk="1" hangingPunct="1">
              <a:defRPr/>
            </a:pPr>
            <a:r>
              <a:rPr lang="es-ES_tradnl" sz="2800" b="1" kern="0" dirty="0" smtClean="0">
                <a:solidFill>
                  <a:schemeClr val="tx2"/>
                </a:solidFill>
                <a:effectLst>
                  <a:outerShdw blurRad="38100" dist="38100" dir="2700000" algn="tl">
                    <a:srgbClr val="C0C0C0"/>
                  </a:outerShdw>
                </a:effectLst>
              </a:rPr>
              <a:t> __ _  ____  _____________ ____ __  ______ __ __  ________</a:t>
            </a:r>
            <a:endParaRPr lang="es-ES" sz="2800" b="1" kern="0" dirty="0" smtClean="0">
              <a:solidFill>
                <a:schemeClr val="tx2"/>
              </a:solidFill>
              <a:effectLst>
                <a:outerShdw blurRad="38100" dist="38100" dir="2700000" algn="tl">
                  <a:srgbClr val="C0C0C0"/>
                </a:outerShdw>
              </a:effectLst>
            </a:endParaRPr>
          </a:p>
        </p:txBody>
      </p:sp>
      <p:sp>
        <p:nvSpPr>
          <p:cNvPr id="3" name="Rectangle 2" descr="Lienzo"/>
          <p:cNvSpPr>
            <a:spLocks noChangeArrowheads="1"/>
          </p:cNvSpPr>
          <p:nvPr/>
        </p:nvSpPr>
        <p:spPr bwMode="auto">
          <a:xfrm>
            <a:off x="395288" y="3860800"/>
            <a:ext cx="8353425" cy="936625"/>
          </a:xfrm>
          <a:prstGeom prst="rect">
            <a:avLst/>
          </a:prstGeom>
          <a:blipFill dpi="0" rotWithShape="1">
            <a:blip r:embed="rId2"/>
            <a:srcRect/>
            <a:tile tx="0" ty="0" sx="100000" sy="100000" flip="none" algn="tl"/>
          </a:blipFill>
          <a:ln w="38100">
            <a:solidFill>
              <a:srgbClr val="800000"/>
            </a:solidFill>
            <a:miter lim="800000"/>
            <a:headEnd/>
            <a:tailEnd/>
          </a:ln>
        </p:spPr>
        <p:txBody>
          <a:bodyPr lIns="92075" tIns="46038" rIns="92075" bIns="46038" anchor="ctr"/>
          <a:lstStyle/>
          <a:p>
            <a:pPr algn="ctr"/>
            <a:r>
              <a:rPr lang="es-ES_tradnl" sz="2400" b="1">
                <a:effectLst>
                  <a:outerShdw blurRad="38100" dist="38100" dir="2700000" algn="tl">
                    <a:srgbClr val="C0C0C0"/>
                  </a:outerShdw>
                </a:effectLst>
                <a:latin typeface="Times New Roman" pitchFamily="18" charset="0"/>
              </a:rPr>
              <a:t>6.-</a:t>
            </a:r>
            <a:r>
              <a:rPr lang="es-ES_tradnl" sz="2400">
                <a:effectLst>
                  <a:outerShdw blurRad="38100" dist="38100" dir="2700000" algn="tl">
                    <a:srgbClr val="C0C0C0"/>
                  </a:outerShdw>
                </a:effectLst>
                <a:latin typeface="Times New Roman" pitchFamily="18" charset="0"/>
              </a:rPr>
              <a:t> Desmunicipalizar </a:t>
            </a:r>
            <a:r>
              <a:rPr lang="es-ES_tradnl" sz="2400" b="1">
                <a:effectLst>
                  <a:outerShdw blurRad="38100" dist="38100" dir="2700000" algn="tl">
                    <a:srgbClr val="C0C0C0"/>
                  </a:outerShdw>
                </a:effectLst>
                <a:latin typeface="Times New Roman" pitchFamily="18" charset="0"/>
              </a:rPr>
              <a:t>eliminando la selección y el lucro</a:t>
            </a:r>
            <a:r>
              <a:rPr lang="es-ES_tradnl" sz="2400">
                <a:effectLst>
                  <a:outerShdw blurRad="38100" dist="38100" dir="2700000" algn="tl">
                    <a:srgbClr val="C0C0C0"/>
                  </a:outerShdw>
                </a:effectLst>
                <a:latin typeface="Times New Roman" pitchFamily="18" charset="0"/>
              </a:rPr>
              <a:t> de las escuelas que reciben recursos públicos.</a:t>
            </a:r>
            <a:endParaRPr lang="es-ES" sz="2400">
              <a:effectLst>
                <a:outerShdw blurRad="38100" dist="38100" dir="2700000" algn="tl">
                  <a:srgbClr val="C0C0C0"/>
                </a:outerShdw>
              </a:effectLst>
              <a:latin typeface="Times New Roman" pitchFamily="18" charset="0"/>
            </a:endParaRPr>
          </a:p>
        </p:txBody>
      </p:sp>
      <p:sp>
        <p:nvSpPr>
          <p:cNvPr id="4" name="Rectangle 2" descr="Lienzo"/>
          <p:cNvSpPr>
            <a:spLocks noGrp="1" noChangeArrowheads="1"/>
          </p:cNvSpPr>
          <p:nvPr>
            <p:ph type="title" idx="4294967295"/>
          </p:nvPr>
        </p:nvSpPr>
        <p:spPr>
          <a:xfrm>
            <a:off x="395288" y="5084763"/>
            <a:ext cx="8353425" cy="1441450"/>
          </a:xfrm>
          <a:blipFill dpi="0" rotWithShape="1">
            <a:blip r:embed="rId2"/>
            <a:srcRect/>
            <a:tile tx="0" ty="0" sx="100000" sy="100000" flip="none" algn="tl"/>
          </a:blipFill>
          <a:ln w="38100">
            <a:solidFill>
              <a:srgbClr val="800000"/>
            </a:solidFill>
          </a:ln>
        </p:spPr>
        <p:txBody>
          <a:bodyPr lIns="92075" tIns="46038" rIns="92075" bIns="46038"/>
          <a:lstStyle/>
          <a:p>
            <a:pPr defTabSz="914400" eaLnBrk="1" hangingPunct="1">
              <a:defRPr/>
            </a:pPr>
            <a:r>
              <a:rPr lang="es-ES_tradnl" sz="2800" b="1" kern="0" dirty="0" smtClean="0">
                <a:solidFill>
                  <a:schemeClr val="tx2"/>
                </a:solidFill>
                <a:effectLst>
                  <a:outerShdw blurRad="38100" dist="38100" dir="2700000" algn="tl">
                    <a:srgbClr val="C0C0C0"/>
                  </a:outerShdw>
                </a:effectLst>
              </a:rPr>
              <a:t> __ _  ____  _____________ ____ __  ______ __ __  ________</a:t>
            </a:r>
            <a:endParaRPr lang="es-ES" sz="2800" b="1" kern="0" dirty="0" smtClean="0">
              <a:solidFill>
                <a:schemeClr val="tx2"/>
              </a:solidFill>
              <a:effectLst>
                <a:outerShdw blurRad="38100" dist="38100" dir="2700000" algn="tl">
                  <a:srgbClr val="C0C0C0"/>
                </a:outerShdw>
              </a:effectLst>
            </a:endParaRPr>
          </a:p>
        </p:txBody>
      </p:sp>
      <p:sp>
        <p:nvSpPr>
          <p:cNvPr id="5" name="Rectangle 2" descr="Lienzo"/>
          <p:cNvSpPr>
            <a:spLocks noChangeArrowheads="1"/>
          </p:cNvSpPr>
          <p:nvPr/>
        </p:nvSpPr>
        <p:spPr bwMode="auto">
          <a:xfrm>
            <a:off x="395288" y="5084763"/>
            <a:ext cx="8353425" cy="1441450"/>
          </a:xfrm>
          <a:prstGeom prst="rect">
            <a:avLst/>
          </a:prstGeom>
          <a:blipFill dpi="0" rotWithShape="1">
            <a:blip r:embed="rId2"/>
            <a:srcRect/>
            <a:tile tx="0" ty="0" sx="100000" sy="100000" flip="none" algn="tl"/>
          </a:blipFill>
          <a:ln w="38100">
            <a:solidFill>
              <a:srgbClr val="800000"/>
            </a:solidFill>
            <a:miter lim="800000"/>
            <a:headEnd/>
            <a:tailEnd/>
          </a:ln>
        </p:spPr>
        <p:txBody>
          <a:bodyPr lIns="92075" tIns="46038" rIns="92075" bIns="46038" anchor="ctr"/>
          <a:lstStyle/>
          <a:p>
            <a:pPr algn="ctr"/>
            <a:r>
              <a:rPr lang="es-ES_tradnl" sz="2400" b="1">
                <a:effectLst>
                  <a:outerShdw blurRad="38100" dist="38100" dir="2700000" algn="tl">
                    <a:srgbClr val="C0C0C0"/>
                  </a:outerShdw>
                </a:effectLst>
                <a:latin typeface="Times New Roman" pitchFamily="18" charset="0"/>
              </a:rPr>
              <a:t>7.-</a:t>
            </a:r>
            <a:r>
              <a:rPr lang="es-ES_tradnl" sz="2400">
                <a:effectLst>
                  <a:outerShdw blurRad="38100" dist="38100" dir="2700000" algn="tl">
                    <a:srgbClr val="C0C0C0"/>
                  </a:outerShdw>
                </a:effectLst>
                <a:latin typeface="Times New Roman" pitchFamily="18" charset="0"/>
              </a:rPr>
              <a:t> Desmunicipalizar bajo una </a:t>
            </a:r>
            <a:r>
              <a:rPr lang="es-ES_tradnl" sz="2400" b="1">
                <a:effectLst>
                  <a:outerShdw blurRad="38100" dist="38100" dir="2700000" algn="tl">
                    <a:srgbClr val="C0C0C0"/>
                  </a:outerShdw>
                </a:effectLst>
                <a:latin typeface="Times New Roman" pitchFamily="18" charset="0"/>
              </a:rPr>
              <a:t>definición consensuada de Educación Pública</a:t>
            </a:r>
            <a:r>
              <a:rPr lang="es-ES_tradnl" sz="2400">
                <a:effectLst>
                  <a:outerShdw blurRad="38100" dist="38100" dir="2700000" algn="tl">
                    <a:srgbClr val="C0C0C0"/>
                  </a:outerShdw>
                </a:effectLst>
                <a:latin typeface="Times New Roman" pitchFamily="18" charset="0"/>
              </a:rPr>
              <a:t> y un Proyecto País determinado (¿Educar para qué?)</a:t>
            </a:r>
            <a:endParaRPr lang="es-ES" sz="2400">
              <a:effectLst>
                <a:outerShdw blurRad="38100" dist="38100" dir="2700000" algn="tl">
                  <a:srgbClr val="C0C0C0"/>
                </a:outerShdw>
              </a:effectLst>
              <a:latin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descr="Lienzo"/>
          <p:cNvSpPr>
            <a:spLocks noGrp="1" noChangeArrowheads="1"/>
          </p:cNvSpPr>
          <p:nvPr>
            <p:ph type="title" idx="4294967295"/>
          </p:nvPr>
        </p:nvSpPr>
        <p:spPr>
          <a:xfrm>
            <a:off x="395288" y="1412875"/>
            <a:ext cx="8353425" cy="2016125"/>
          </a:xfrm>
          <a:blipFill dpi="0" rotWithShape="1">
            <a:blip r:embed="rId2"/>
            <a:srcRect/>
            <a:tile tx="0" ty="0" sx="100000" sy="100000" flip="none" algn="tl"/>
          </a:blipFill>
          <a:ln w="38100">
            <a:solidFill>
              <a:srgbClr val="800000"/>
            </a:solidFill>
          </a:ln>
        </p:spPr>
        <p:txBody>
          <a:bodyPr lIns="92075" tIns="46038" rIns="92075" bIns="46038"/>
          <a:lstStyle/>
          <a:p>
            <a:pPr eaLnBrk="1" hangingPunct="1"/>
            <a:r>
              <a:rPr lang="es-ES_tradnl" sz="2400" b="1" smtClean="0">
                <a:effectLst>
                  <a:outerShdw blurRad="38100" dist="38100" dir="2700000" algn="tl">
                    <a:srgbClr val="C0C0C0"/>
                  </a:outerShdw>
                </a:effectLst>
                <a:latin typeface="Times New Roman" pitchFamily="18" charset="0"/>
              </a:rPr>
              <a:t>8.-</a:t>
            </a:r>
            <a:r>
              <a:rPr lang="es-ES_tradnl" sz="2400" smtClean="0">
                <a:effectLst>
                  <a:outerShdw blurRad="38100" dist="38100" dir="2700000" algn="tl">
                    <a:srgbClr val="C0C0C0"/>
                  </a:outerShdw>
                </a:effectLst>
                <a:latin typeface="Times New Roman" pitchFamily="18" charset="0"/>
              </a:rPr>
              <a:t> Desmunicipalizar con </a:t>
            </a:r>
            <a:r>
              <a:rPr lang="es-ES_tradnl" sz="2400" b="1" smtClean="0">
                <a:effectLst>
                  <a:outerShdw blurRad="38100" dist="38100" dir="2700000" algn="tl">
                    <a:srgbClr val="C0C0C0"/>
                  </a:outerShdw>
                </a:effectLst>
                <a:latin typeface="Times New Roman" pitchFamily="18" charset="0"/>
              </a:rPr>
              <a:t>Planificación Territorial</a:t>
            </a:r>
            <a:r>
              <a:rPr lang="es-ES_tradnl" sz="2400" smtClean="0">
                <a:effectLst>
                  <a:outerShdw blurRad="38100" dist="38100" dir="2700000" algn="tl">
                    <a:srgbClr val="C0C0C0"/>
                  </a:outerShdw>
                </a:effectLst>
                <a:latin typeface="Times New Roman" pitchFamily="18" charset="0"/>
              </a:rPr>
              <a:t>. En todas las comunas/provincias del país deberían existir escuelas públicas suficientes en línea con el esquema de las 4A</a:t>
            </a:r>
            <a:endParaRPr lang="es-ES" sz="2400" smtClean="0">
              <a:effectLst>
                <a:outerShdw blurRad="38100" dist="38100" dir="2700000" algn="tl">
                  <a:srgbClr val="C0C0C0"/>
                </a:outerShdw>
              </a:effectLst>
              <a:latin typeface="Times New Roman" pitchFamily="18" charset="0"/>
            </a:endParaRPr>
          </a:p>
        </p:txBody>
      </p:sp>
      <p:sp>
        <p:nvSpPr>
          <p:cNvPr id="2" name="Rectangle 2" descr="Lienzo"/>
          <p:cNvSpPr>
            <a:spLocks noGrp="1" noChangeArrowheads="1"/>
          </p:cNvSpPr>
          <p:nvPr>
            <p:ph type="title" idx="4294967295"/>
          </p:nvPr>
        </p:nvSpPr>
        <p:spPr>
          <a:xfrm>
            <a:off x="395288" y="3932238"/>
            <a:ext cx="8353425" cy="1657350"/>
          </a:xfrm>
          <a:blipFill dpi="0" rotWithShape="1">
            <a:blip r:embed="rId2"/>
            <a:srcRect/>
            <a:tile tx="0" ty="0" sx="100000" sy="100000" flip="none" algn="tl"/>
          </a:blipFill>
          <a:ln w="38100">
            <a:solidFill>
              <a:srgbClr val="800000"/>
            </a:solidFill>
          </a:ln>
        </p:spPr>
        <p:txBody>
          <a:bodyPr lIns="92075" tIns="46038" rIns="92075" bIns="46038"/>
          <a:lstStyle/>
          <a:p>
            <a:pPr defTabSz="914400" eaLnBrk="1" hangingPunct="1">
              <a:defRPr/>
            </a:pPr>
            <a:r>
              <a:rPr lang="es-ES_tradnl" sz="2800" b="1" kern="0" dirty="0" smtClean="0">
                <a:solidFill>
                  <a:schemeClr val="tx2"/>
                </a:solidFill>
                <a:effectLst>
                  <a:outerShdw blurRad="38100" dist="38100" dir="2700000" algn="tl">
                    <a:srgbClr val="C0C0C0"/>
                  </a:outerShdw>
                </a:effectLst>
              </a:rPr>
              <a:t> __ _  ____  _____________ ____ __  ______ __ __  ________</a:t>
            </a:r>
            <a:endParaRPr lang="es-ES" sz="2800" b="1" kern="0" dirty="0" smtClean="0">
              <a:solidFill>
                <a:schemeClr val="tx2"/>
              </a:solidFill>
              <a:effectLst>
                <a:outerShdw blurRad="38100" dist="38100" dir="2700000" algn="tl">
                  <a:srgbClr val="C0C0C0"/>
                </a:outerShdw>
              </a:effectLst>
            </a:endParaRPr>
          </a:p>
        </p:txBody>
      </p:sp>
      <p:sp>
        <p:nvSpPr>
          <p:cNvPr id="3" name="Rectangle 2" descr="Lienzo"/>
          <p:cNvSpPr>
            <a:spLocks noChangeArrowheads="1"/>
          </p:cNvSpPr>
          <p:nvPr/>
        </p:nvSpPr>
        <p:spPr bwMode="auto">
          <a:xfrm>
            <a:off x="395288" y="3932238"/>
            <a:ext cx="8353425" cy="1657350"/>
          </a:xfrm>
          <a:prstGeom prst="rect">
            <a:avLst/>
          </a:prstGeom>
          <a:blipFill dpi="0" rotWithShape="1">
            <a:blip r:embed="rId2"/>
            <a:srcRect/>
            <a:tile tx="0" ty="0" sx="100000" sy="100000" flip="none" algn="tl"/>
          </a:blipFill>
          <a:ln w="38100">
            <a:solidFill>
              <a:srgbClr val="800000"/>
            </a:solidFill>
            <a:miter lim="800000"/>
            <a:headEnd/>
            <a:tailEnd/>
          </a:ln>
        </p:spPr>
        <p:txBody>
          <a:bodyPr lIns="92075" tIns="46038" rIns="92075" bIns="46038" anchor="ctr"/>
          <a:lstStyle/>
          <a:p>
            <a:pPr algn="ctr"/>
            <a:r>
              <a:rPr lang="es-ES_tradnl" sz="2400" b="1">
                <a:effectLst>
                  <a:outerShdw blurRad="38100" dist="38100" dir="2700000" algn="tl">
                    <a:srgbClr val="C0C0C0"/>
                  </a:outerShdw>
                </a:effectLst>
                <a:latin typeface="Times New Roman" pitchFamily="18" charset="0"/>
              </a:rPr>
              <a:t>9.-</a:t>
            </a:r>
            <a:r>
              <a:rPr lang="es-ES_tradnl" sz="2400">
                <a:effectLst>
                  <a:outerShdw blurRad="38100" dist="38100" dir="2700000" algn="tl">
                    <a:srgbClr val="C0C0C0"/>
                  </a:outerShdw>
                </a:effectLst>
                <a:latin typeface="Times New Roman" pitchFamily="18" charset="0"/>
              </a:rPr>
              <a:t> Desmunicipalizar con </a:t>
            </a:r>
            <a:r>
              <a:rPr lang="es-ES_tradnl" sz="2400" b="1">
                <a:effectLst>
                  <a:outerShdw blurRad="38100" dist="38100" dir="2700000" algn="tl">
                    <a:srgbClr val="C0C0C0"/>
                  </a:outerShdw>
                </a:effectLst>
                <a:latin typeface="Times New Roman" pitchFamily="18" charset="0"/>
              </a:rPr>
              <a:t>Plena Participación</a:t>
            </a:r>
            <a:r>
              <a:rPr lang="es-ES_tradnl" sz="2400">
                <a:effectLst>
                  <a:outerShdw blurRad="38100" dist="38100" dir="2700000" algn="tl">
                    <a:srgbClr val="C0C0C0"/>
                  </a:outerShdw>
                </a:effectLst>
                <a:latin typeface="Times New Roman" pitchFamily="18" charset="0"/>
              </a:rPr>
              <a:t> de los distintos actores sociales, la cual debe extenderse en la administración futura de las escuelas y en el seguimiento y control presupuestario (</a:t>
            </a:r>
            <a:r>
              <a:rPr lang="es-ES_tradnl" sz="2400" b="1">
                <a:effectLst>
                  <a:outerShdw blurRad="38100" dist="38100" dir="2700000" algn="tl">
                    <a:srgbClr val="C0C0C0"/>
                  </a:outerShdw>
                </a:effectLst>
                <a:latin typeface="Times New Roman" pitchFamily="18" charset="0"/>
              </a:rPr>
              <a:t>Accountability</a:t>
            </a:r>
            <a:r>
              <a:rPr lang="es-ES_tradnl" sz="2400">
                <a:effectLst>
                  <a:outerShdw blurRad="38100" dist="38100" dir="2700000" algn="tl">
                    <a:srgbClr val="C0C0C0"/>
                  </a:outerShdw>
                </a:effectLst>
                <a:latin typeface="Times New Roman" pitchFamily="18" charset="0"/>
              </a:rPr>
              <a:t>).</a:t>
            </a:r>
            <a:endParaRPr lang="es-ES" sz="2400">
              <a:effectLst>
                <a:outerShdw blurRad="38100" dist="38100" dir="2700000" algn="tl">
                  <a:srgbClr val="C0C0C0"/>
                </a:outerShdw>
              </a:effectLst>
              <a:latin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2" descr="Lienzo"/>
          <p:cNvSpPr>
            <a:spLocks noGrp="1" noChangeArrowheads="1"/>
          </p:cNvSpPr>
          <p:nvPr>
            <p:ph type="title" idx="4294967295"/>
          </p:nvPr>
        </p:nvSpPr>
        <p:spPr>
          <a:xfrm>
            <a:off x="179388" y="1700213"/>
            <a:ext cx="8569325" cy="1944687"/>
          </a:xfrm>
          <a:blipFill dpi="0" rotWithShape="1">
            <a:blip r:embed="rId2"/>
            <a:srcRect/>
            <a:tile tx="0" ty="0" sx="100000" sy="100000" flip="none" algn="tl"/>
          </a:blipFill>
          <a:ln w="38100">
            <a:solidFill>
              <a:srgbClr val="800000"/>
            </a:solidFill>
          </a:ln>
        </p:spPr>
        <p:txBody>
          <a:bodyPr lIns="92075" tIns="46038" rIns="92075" bIns="46038"/>
          <a:lstStyle/>
          <a:p>
            <a:pPr eaLnBrk="1" hangingPunct="1"/>
            <a:r>
              <a:rPr lang="es-ES_tradnl" sz="2200" b="1" smtClean="0">
                <a:effectLst>
                  <a:outerShdw blurRad="38100" dist="38100" dir="2700000" algn="tl">
                    <a:srgbClr val="C0C0C0"/>
                  </a:outerShdw>
                </a:effectLst>
                <a:latin typeface="Times New Roman" pitchFamily="18" charset="0"/>
              </a:rPr>
              <a:t>10.-</a:t>
            </a:r>
            <a:r>
              <a:rPr lang="es-ES_tradnl" sz="2200" smtClean="0">
                <a:effectLst>
                  <a:outerShdw blurRad="38100" dist="38100" dir="2700000" algn="tl">
                    <a:srgbClr val="C0C0C0"/>
                  </a:outerShdw>
                </a:effectLst>
                <a:latin typeface="Times New Roman" pitchFamily="18" charset="0"/>
              </a:rPr>
              <a:t> Un nuevo modelo de administración podría ser a través de </a:t>
            </a:r>
            <a:r>
              <a:rPr lang="es-ES_tradnl" sz="2200" b="1" smtClean="0">
                <a:effectLst>
                  <a:outerShdw blurRad="38100" dist="38100" dir="2700000" algn="tl">
                    <a:srgbClr val="C0C0C0"/>
                  </a:outerShdw>
                </a:effectLst>
                <a:latin typeface="Times New Roman" pitchFamily="18" charset="0"/>
              </a:rPr>
              <a:t>Corporaciones Provinciales/Comunales de Derecho Público financiadas adecuadamente</a:t>
            </a:r>
            <a:r>
              <a:rPr lang="es-ES_tradnl" sz="2200" smtClean="0">
                <a:effectLst>
                  <a:outerShdw blurRad="38100" dist="38100" dir="2700000" algn="tl">
                    <a:srgbClr val="C0C0C0"/>
                  </a:outerShdw>
                </a:effectLst>
                <a:latin typeface="Times New Roman" pitchFamily="18" charset="0"/>
              </a:rPr>
              <a:t> con dependencia Regional (Modelo Federal de Brasil y Argentina) y giro único. El Estado coordina fiscalización, diseño currículum y evaluación a través de sus brazos regionales.</a:t>
            </a:r>
            <a:endParaRPr lang="es-ES" sz="2200" smtClean="0">
              <a:effectLst>
                <a:outerShdw blurRad="38100" dist="38100" dir="2700000" algn="tl">
                  <a:srgbClr val="C0C0C0"/>
                </a:outerShdw>
              </a:effectLst>
              <a:latin typeface="Times New Roman" pitchFamily="18" charset="0"/>
            </a:endParaRPr>
          </a:p>
        </p:txBody>
      </p:sp>
      <p:sp>
        <p:nvSpPr>
          <p:cNvPr id="3" name="Content Placeholder 2"/>
          <p:cNvSpPr>
            <a:spLocks/>
          </p:cNvSpPr>
          <p:nvPr/>
        </p:nvSpPr>
        <p:spPr bwMode="auto">
          <a:xfrm>
            <a:off x="381000" y="4508500"/>
            <a:ext cx="8458200" cy="1370013"/>
          </a:xfrm>
          <a:prstGeom prst="rect">
            <a:avLst/>
          </a:prstGeom>
          <a:noFill/>
          <a:ln w="9525">
            <a:noFill/>
            <a:miter lim="800000"/>
            <a:headEnd/>
            <a:tailEnd/>
          </a:ln>
        </p:spPr>
        <p:txBody>
          <a:bodyPr/>
          <a:lstStyle/>
          <a:p>
            <a:pPr marL="361950" indent="-361950" algn="r" eaLnBrk="0" hangingPunct="0">
              <a:lnSpc>
                <a:spcPct val="80000"/>
              </a:lnSpc>
              <a:spcBef>
                <a:spcPct val="50000"/>
              </a:spcBef>
              <a:buFont typeface="Arial" charset="0"/>
              <a:buNone/>
            </a:pPr>
            <a:r>
              <a:rPr lang="es-ES_tradnl" sz="1900" i="1">
                <a:solidFill>
                  <a:srgbClr val="4D4D4D"/>
                </a:solidFill>
                <a:effectLst>
                  <a:outerShdw blurRad="38100" dist="38100" dir="2700000" algn="tl">
                    <a:srgbClr val="C0C0C0"/>
                  </a:outerShdw>
                </a:effectLst>
                <a:latin typeface="Times New Roman" pitchFamily="18" charset="0"/>
              </a:rPr>
              <a:t>Todos Nosotros Sabemos Algo</a:t>
            </a:r>
          </a:p>
          <a:p>
            <a:pPr marL="361950" indent="-361950" algn="r" eaLnBrk="0" hangingPunct="0">
              <a:lnSpc>
                <a:spcPct val="80000"/>
              </a:lnSpc>
              <a:spcBef>
                <a:spcPct val="50000"/>
              </a:spcBef>
              <a:buFont typeface="Arial" charset="0"/>
              <a:buNone/>
            </a:pPr>
            <a:r>
              <a:rPr lang="es-ES_tradnl" sz="1900" i="1">
                <a:solidFill>
                  <a:srgbClr val="4D4D4D"/>
                </a:solidFill>
                <a:effectLst>
                  <a:outerShdw blurRad="38100" dist="38100" dir="2700000" algn="tl">
                    <a:srgbClr val="C0C0C0"/>
                  </a:outerShdw>
                </a:effectLst>
                <a:latin typeface="Times New Roman" pitchFamily="18" charset="0"/>
              </a:rPr>
              <a:t>Todos Nosotros Ignoramos Algo</a:t>
            </a:r>
          </a:p>
          <a:p>
            <a:pPr marL="361950" indent="-361950" algn="r" eaLnBrk="0" hangingPunct="0">
              <a:lnSpc>
                <a:spcPct val="80000"/>
              </a:lnSpc>
              <a:spcBef>
                <a:spcPct val="50000"/>
              </a:spcBef>
              <a:buFont typeface="Arial" charset="0"/>
              <a:buNone/>
            </a:pPr>
            <a:r>
              <a:rPr lang="es-ES_tradnl" sz="1900" i="1">
                <a:solidFill>
                  <a:srgbClr val="4D4D4D"/>
                </a:solidFill>
                <a:effectLst>
                  <a:outerShdw blurRad="38100" dist="38100" dir="2700000" algn="tl">
                    <a:srgbClr val="C0C0C0"/>
                  </a:outerShdw>
                </a:effectLst>
                <a:latin typeface="Times New Roman" pitchFamily="18" charset="0"/>
              </a:rPr>
              <a:t>Por eso, Aprendemos Siempre</a:t>
            </a:r>
          </a:p>
          <a:p>
            <a:pPr marL="361950" indent="-361950" algn="r" eaLnBrk="0" hangingPunct="0">
              <a:lnSpc>
                <a:spcPct val="80000"/>
              </a:lnSpc>
              <a:spcBef>
                <a:spcPct val="50000"/>
              </a:spcBef>
              <a:buFont typeface="Arial" charset="0"/>
              <a:buNone/>
            </a:pPr>
            <a:r>
              <a:rPr lang="es-ES_tradnl" sz="1900" b="1">
                <a:solidFill>
                  <a:srgbClr val="4D4D4D"/>
                </a:solidFill>
                <a:effectLst>
                  <a:outerShdw blurRad="38100" dist="38100" dir="2700000" algn="tl">
                    <a:srgbClr val="C0C0C0"/>
                  </a:outerShdw>
                </a:effectLst>
                <a:latin typeface="Times New Roman" pitchFamily="18" charset="0"/>
              </a:rPr>
              <a:t>(Paulo Freire)</a:t>
            </a:r>
          </a:p>
          <a:p>
            <a:pPr marL="361950" indent="-361950" algn="just" eaLnBrk="0" hangingPunct="0">
              <a:lnSpc>
                <a:spcPct val="80000"/>
              </a:lnSpc>
              <a:spcBef>
                <a:spcPct val="50000"/>
              </a:spcBef>
              <a:buFont typeface="Arial" charset="0"/>
              <a:buChar char="•"/>
            </a:pPr>
            <a:endParaRPr lang="es-ES_tradnl" sz="1900">
              <a:solidFill>
                <a:srgbClr val="4D4D4D"/>
              </a:solidFill>
              <a:effectLst>
                <a:outerShdw blurRad="38100" dist="38100" dir="2700000" algn="tl">
                  <a:srgbClr val="C0C0C0"/>
                </a:outerShdw>
              </a:effectLst>
              <a:latin typeface="Times New Roman" pitchFamily="18" charset="0"/>
            </a:endParaRPr>
          </a:p>
          <a:p>
            <a:pPr marL="361950" indent="-361950" algn="just" eaLnBrk="0" hangingPunct="0">
              <a:lnSpc>
                <a:spcPct val="80000"/>
              </a:lnSpc>
              <a:spcBef>
                <a:spcPct val="50000"/>
              </a:spcBef>
              <a:buFont typeface="Arial" charset="0"/>
              <a:buNone/>
            </a:pPr>
            <a:endParaRPr lang="es-ES_tradnl" sz="1900">
              <a:solidFill>
                <a:srgbClr val="4D4D4D"/>
              </a:solidFill>
              <a:effectLst>
                <a:outerShdw blurRad="38100" dist="38100" dir="2700000" algn="tl">
                  <a:srgbClr val="C0C0C0"/>
                </a:outerShdw>
              </a:effectLst>
              <a:latin typeface="Times New Roman" pitchFamily="18" charset="0"/>
            </a:endParaRPr>
          </a:p>
          <a:p>
            <a:pPr marL="361950" indent="-361950" algn="just" eaLnBrk="0" hangingPunct="0">
              <a:lnSpc>
                <a:spcPct val="80000"/>
              </a:lnSpc>
              <a:spcBef>
                <a:spcPct val="50000"/>
              </a:spcBef>
              <a:buFont typeface="Arial" charset="0"/>
              <a:buChar char="•"/>
            </a:pPr>
            <a:endParaRPr lang="es-ES_tradnl" sz="1900" b="1">
              <a:solidFill>
                <a:srgbClr val="4D4D4D"/>
              </a:solidFill>
              <a:effectLst>
                <a:outerShdw blurRad="38100" dist="38100" dir="2700000" algn="tl">
                  <a:srgbClr val="C0C0C0"/>
                </a:outerShdw>
              </a:effectLst>
              <a:latin typeface="Times New Roman" pitchFamily="18" charset="0"/>
            </a:endParaRPr>
          </a:p>
          <a:p>
            <a:pPr marL="361950" indent="-361950" algn="just" eaLnBrk="0" hangingPunct="0">
              <a:lnSpc>
                <a:spcPct val="80000"/>
              </a:lnSpc>
              <a:spcBef>
                <a:spcPct val="50000"/>
              </a:spcBef>
              <a:buFont typeface="Arial" charset="0"/>
              <a:buNone/>
            </a:pPr>
            <a:endParaRPr lang="es-CL" sz="1600">
              <a:solidFill>
                <a:srgbClr val="595959"/>
              </a:solidFill>
              <a:effectLst>
                <a:outerShdw blurRad="38100" dist="38100" dir="2700000" algn="tl">
                  <a:srgbClr val="C0C0C0"/>
                </a:outerShdw>
              </a:effectLst>
              <a:latin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381000" y="1468438"/>
            <a:ext cx="8458200" cy="746125"/>
          </a:xfrm>
        </p:spPr>
        <p:txBody>
          <a:bodyPr/>
          <a:lstStyle/>
          <a:p>
            <a:r>
              <a:rPr lang="es-CL" sz="2800" smtClean="0">
                <a:latin typeface="Times New Roman" pitchFamily="18" charset="0"/>
                <a:cs typeface="Arial" charset="0"/>
              </a:rPr>
              <a:t>¿Cómo se municipalizó la Educación Chilena?</a:t>
            </a:r>
          </a:p>
        </p:txBody>
      </p:sp>
      <p:sp>
        <p:nvSpPr>
          <p:cNvPr id="3" name="Content Placeholder 2"/>
          <p:cNvSpPr>
            <a:spLocks noGrp="1"/>
          </p:cNvSpPr>
          <p:nvPr>
            <p:ph idx="1"/>
          </p:nvPr>
        </p:nvSpPr>
        <p:spPr>
          <a:xfrm>
            <a:off x="381000" y="2547938"/>
            <a:ext cx="8458200" cy="4310062"/>
          </a:xfrm>
        </p:spPr>
        <p:txBody>
          <a:bodyPr/>
          <a:lstStyle/>
          <a:p>
            <a:pPr marL="361950" indent="-361950" algn="just">
              <a:lnSpc>
                <a:spcPct val="80000"/>
              </a:lnSpc>
              <a:spcBef>
                <a:spcPct val="50000"/>
              </a:spcBef>
            </a:pPr>
            <a:r>
              <a:rPr lang="es-ES_tradnl" smtClean="0">
                <a:solidFill>
                  <a:srgbClr val="4D4D4D"/>
                </a:solidFill>
                <a:effectLst>
                  <a:outerShdw blurRad="38100" dist="38100" dir="2700000" algn="tl">
                    <a:srgbClr val="C0C0C0"/>
                  </a:outerShdw>
                </a:effectLst>
                <a:latin typeface="Times New Roman" pitchFamily="18" charset="0"/>
              </a:rPr>
              <a:t>Sin considerar que la </a:t>
            </a:r>
            <a:r>
              <a:rPr lang="es-ES_tradnl" b="1" smtClean="0">
                <a:solidFill>
                  <a:srgbClr val="4D4D4D"/>
                </a:solidFill>
                <a:effectLst>
                  <a:outerShdw blurRad="38100" dist="38100" dir="2700000" algn="tl">
                    <a:srgbClr val="C0C0C0"/>
                  </a:outerShdw>
                </a:effectLst>
                <a:latin typeface="Times New Roman" pitchFamily="18" charset="0"/>
              </a:rPr>
              <a:t>Educación es un Derecho</a:t>
            </a:r>
            <a:r>
              <a:rPr lang="es-ES_tradnl" smtClean="0">
                <a:solidFill>
                  <a:srgbClr val="4D4D4D"/>
                </a:solidFill>
                <a:effectLst>
                  <a:outerShdw blurRad="38100" dist="38100" dir="2700000" algn="tl">
                    <a:srgbClr val="C0C0C0"/>
                  </a:outerShdw>
                </a:effectLst>
                <a:latin typeface="Times New Roman" pitchFamily="18" charset="0"/>
              </a:rPr>
              <a:t> y colocando mayor importancia constitucional a la libertad de enseñanza. (Artículo 20º de la Constitución).</a:t>
            </a:r>
          </a:p>
          <a:p>
            <a:pPr marL="361950" indent="-361950" algn="just">
              <a:lnSpc>
                <a:spcPct val="80000"/>
              </a:lnSpc>
              <a:spcBef>
                <a:spcPct val="50000"/>
              </a:spcBef>
            </a:pPr>
            <a:endParaRPr lang="es-ES_tradnl" smtClean="0">
              <a:solidFill>
                <a:srgbClr val="4D4D4D"/>
              </a:solidFill>
              <a:effectLst>
                <a:outerShdw blurRad="38100" dist="38100" dir="2700000" algn="tl">
                  <a:srgbClr val="C0C0C0"/>
                </a:outerShdw>
              </a:effectLst>
              <a:latin typeface="Times New Roman" pitchFamily="18" charset="0"/>
            </a:endParaRPr>
          </a:p>
          <a:p>
            <a:pPr marL="361950" indent="-361950" algn="just">
              <a:lnSpc>
                <a:spcPct val="80000"/>
              </a:lnSpc>
              <a:spcBef>
                <a:spcPct val="50000"/>
              </a:spcBef>
            </a:pPr>
            <a:r>
              <a:rPr lang="es-ES_tradnl" smtClean="0">
                <a:solidFill>
                  <a:srgbClr val="4D4D4D"/>
                </a:solidFill>
                <a:effectLst>
                  <a:outerShdw blurRad="38100" dist="38100" dir="2700000" algn="tl">
                    <a:srgbClr val="C0C0C0"/>
                  </a:outerShdw>
                </a:effectLst>
                <a:latin typeface="Times New Roman" pitchFamily="18" charset="0"/>
              </a:rPr>
              <a:t>A través de una filosofía del temor y el </a:t>
            </a:r>
            <a:r>
              <a:rPr lang="es-ES_tradnl" b="1" smtClean="0">
                <a:solidFill>
                  <a:srgbClr val="4D4D4D"/>
                </a:solidFill>
                <a:effectLst>
                  <a:outerShdw blurRad="38100" dist="38100" dir="2700000" algn="tl">
                    <a:srgbClr val="C0C0C0"/>
                  </a:outerShdw>
                </a:effectLst>
                <a:latin typeface="Times New Roman" pitchFamily="18" charset="0"/>
              </a:rPr>
              <a:t>desprecio por la Educación Pública</a:t>
            </a:r>
            <a:r>
              <a:rPr lang="es-ES_tradnl" smtClean="0">
                <a:solidFill>
                  <a:srgbClr val="4D4D4D"/>
                </a:solidFill>
                <a:effectLst>
                  <a:outerShdw blurRad="38100" dist="38100" dir="2700000" algn="tl">
                    <a:srgbClr val="C0C0C0"/>
                  </a:outerShdw>
                </a:effectLst>
                <a:latin typeface="Times New Roman" pitchFamily="18" charset="0"/>
              </a:rPr>
              <a:t>.</a:t>
            </a:r>
          </a:p>
          <a:p>
            <a:pPr marL="361950" indent="-361950" algn="just">
              <a:lnSpc>
                <a:spcPct val="80000"/>
              </a:lnSpc>
              <a:spcBef>
                <a:spcPct val="50000"/>
              </a:spcBef>
            </a:pPr>
            <a:endParaRPr lang="es-ES_tradnl" smtClean="0">
              <a:solidFill>
                <a:srgbClr val="4D4D4D"/>
              </a:solidFill>
              <a:effectLst>
                <a:outerShdw blurRad="38100" dist="38100" dir="2700000" algn="tl">
                  <a:srgbClr val="C0C0C0"/>
                </a:outerShdw>
              </a:effectLst>
              <a:latin typeface="Times New Roman" pitchFamily="18" charset="0"/>
            </a:endParaRPr>
          </a:p>
          <a:p>
            <a:pPr marL="361950" indent="-361950" algn="just">
              <a:lnSpc>
                <a:spcPct val="80000"/>
              </a:lnSpc>
              <a:spcBef>
                <a:spcPct val="50000"/>
              </a:spcBef>
            </a:pPr>
            <a:r>
              <a:rPr lang="es-ES_tradnl" b="1" smtClean="0">
                <a:solidFill>
                  <a:srgbClr val="4D4D4D"/>
                </a:solidFill>
                <a:effectLst>
                  <a:outerShdw blurRad="38100" dist="38100" dir="2700000" algn="tl">
                    <a:srgbClr val="C0C0C0"/>
                  </a:outerShdw>
                </a:effectLst>
                <a:latin typeface="Times New Roman" pitchFamily="18" charset="0"/>
              </a:rPr>
              <a:t>Sin Calcular</a:t>
            </a:r>
            <a:r>
              <a:rPr lang="es-ES_tradnl" smtClean="0">
                <a:solidFill>
                  <a:srgbClr val="4D4D4D"/>
                </a:solidFill>
                <a:effectLst>
                  <a:outerShdw blurRad="38100" dist="38100" dir="2700000" algn="tl">
                    <a:srgbClr val="C0C0C0"/>
                  </a:outerShdw>
                </a:effectLst>
                <a:latin typeface="Times New Roman" pitchFamily="18" charset="0"/>
              </a:rPr>
              <a:t> cuánto era el </a:t>
            </a:r>
            <a:r>
              <a:rPr lang="es-ES_tradnl" b="1" smtClean="0">
                <a:solidFill>
                  <a:srgbClr val="4D4D4D"/>
                </a:solidFill>
                <a:effectLst>
                  <a:outerShdw blurRad="38100" dist="38100" dir="2700000" algn="tl">
                    <a:srgbClr val="C0C0C0"/>
                  </a:outerShdw>
                </a:effectLst>
                <a:latin typeface="Times New Roman" pitchFamily="18" charset="0"/>
              </a:rPr>
              <a:t>costo</a:t>
            </a:r>
            <a:r>
              <a:rPr lang="es-ES_tradnl" smtClean="0">
                <a:solidFill>
                  <a:srgbClr val="4D4D4D"/>
                </a:solidFill>
                <a:effectLst>
                  <a:outerShdw blurRad="38100" dist="38100" dir="2700000" algn="tl">
                    <a:srgbClr val="C0C0C0"/>
                  </a:outerShdw>
                </a:effectLst>
                <a:latin typeface="Times New Roman" pitchFamily="18" charset="0"/>
              </a:rPr>
              <a:t> de una Educación con altos estándares.</a:t>
            </a:r>
          </a:p>
          <a:p>
            <a:pPr marL="361950" indent="-361950" algn="just">
              <a:lnSpc>
                <a:spcPct val="80000"/>
              </a:lnSpc>
              <a:spcBef>
                <a:spcPct val="50000"/>
              </a:spcBef>
            </a:pPr>
            <a:endParaRPr lang="es-CL" smtClean="0">
              <a:solidFill>
                <a:srgbClr val="4D4D4D"/>
              </a:solidFill>
              <a:effectLst>
                <a:outerShdw blurRad="38100" dist="38100" dir="2700000" algn="tl">
                  <a:srgbClr val="C0C0C0"/>
                </a:outerShdw>
              </a:effectLst>
              <a:latin typeface="Times New Roman" pitchFamily="18" charset="0"/>
            </a:endParaRPr>
          </a:p>
          <a:p>
            <a:pPr marL="361950" indent="-361950" algn="just">
              <a:lnSpc>
                <a:spcPct val="80000"/>
              </a:lnSpc>
              <a:spcBef>
                <a:spcPct val="50000"/>
              </a:spcBef>
              <a:buClr>
                <a:srgbClr val="CC0000"/>
              </a:buClr>
            </a:pPr>
            <a:r>
              <a:rPr lang="es-CL" smtClean="0">
                <a:solidFill>
                  <a:schemeClr val="tx1"/>
                </a:solidFill>
                <a:effectLst>
                  <a:outerShdw blurRad="38100" dist="38100" dir="2700000" algn="tl">
                    <a:srgbClr val="C0C0C0"/>
                  </a:outerShdw>
                </a:effectLst>
                <a:latin typeface="Times New Roman" pitchFamily="18" charset="0"/>
              </a:rPr>
              <a:t>Creando un </a:t>
            </a:r>
            <a:r>
              <a:rPr lang="es-CL" b="1" smtClean="0">
                <a:solidFill>
                  <a:schemeClr val="tx1"/>
                </a:solidFill>
                <a:effectLst>
                  <a:outerShdw blurRad="38100" dist="38100" dir="2700000" algn="tl">
                    <a:srgbClr val="C0C0C0"/>
                  </a:outerShdw>
                </a:effectLst>
                <a:latin typeface="Times New Roman" pitchFamily="18" charset="0"/>
              </a:rPr>
              <a:t>Sistema de Financiamiento</a:t>
            </a:r>
            <a:r>
              <a:rPr lang="es-CL" smtClean="0">
                <a:solidFill>
                  <a:schemeClr val="tx1"/>
                </a:solidFill>
                <a:effectLst>
                  <a:outerShdw blurRad="38100" dist="38100" dir="2700000" algn="tl">
                    <a:srgbClr val="C0C0C0"/>
                  </a:outerShdw>
                </a:effectLst>
                <a:latin typeface="Times New Roman" pitchFamily="18" charset="0"/>
              </a:rPr>
              <a:t> a las escuelas según número de alumnos que asisten a clases.</a:t>
            </a:r>
          </a:p>
          <a:p>
            <a:pPr marL="361950" indent="-361950" algn="just">
              <a:lnSpc>
                <a:spcPct val="80000"/>
              </a:lnSpc>
              <a:spcBef>
                <a:spcPct val="50000"/>
              </a:spcBef>
              <a:buClr>
                <a:srgbClr val="CC0000"/>
              </a:buClr>
            </a:pPr>
            <a:endParaRPr lang="es-CL" smtClean="0">
              <a:solidFill>
                <a:schemeClr val="tx1"/>
              </a:solidFill>
              <a:effectLst>
                <a:outerShdw blurRad="38100" dist="38100" dir="2700000" algn="tl">
                  <a:srgbClr val="C0C0C0"/>
                </a:outerShdw>
              </a:effectLst>
              <a:latin typeface="Times New Roman" pitchFamily="18" charset="0"/>
            </a:endParaRPr>
          </a:p>
          <a:p>
            <a:pPr marL="361950" indent="-361950" algn="just">
              <a:lnSpc>
                <a:spcPct val="80000"/>
              </a:lnSpc>
              <a:spcBef>
                <a:spcPct val="50000"/>
              </a:spcBef>
              <a:buClr>
                <a:srgbClr val="CC0000"/>
              </a:buClr>
            </a:pPr>
            <a:endParaRPr lang="es-CL" smtClean="0">
              <a:solidFill>
                <a:schemeClr val="tx1"/>
              </a:solidFill>
              <a:effectLst>
                <a:outerShdw blurRad="38100" dist="38100" dir="2700000" algn="tl">
                  <a:srgbClr val="C0C0C0"/>
                </a:outerShdw>
              </a:effectLst>
              <a:latin typeface="Times New Roman" pitchFamily="18" charset="0"/>
            </a:endParaRPr>
          </a:p>
          <a:p>
            <a:pPr marL="361950" indent="-361950">
              <a:lnSpc>
                <a:spcPct val="80000"/>
              </a:lnSpc>
            </a:pPr>
            <a:endParaRPr lang="es-CL" sz="1600" smtClean="0">
              <a:solidFill>
                <a:srgbClr val="595959"/>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idx="4294967295"/>
          </p:nvPr>
        </p:nvSpPr>
        <p:spPr>
          <a:xfrm>
            <a:off x="381000" y="1468438"/>
            <a:ext cx="8458200" cy="746125"/>
          </a:xfrm>
        </p:spPr>
        <p:txBody>
          <a:bodyPr anchor="t"/>
          <a:lstStyle/>
          <a:p>
            <a:r>
              <a:rPr lang="es-CL" sz="2800" b="1" smtClean="0">
                <a:solidFill>
                  <a:srgbClr val="404040"/>
                </a:solidFill>
                <a:latin typeface="Times New Roman" pitchFamily="18" charset="0"/>
                <a:cs typeface="Arial" charset="0"/>
              </a:rPr>
              <a:t>¿Cómo se municipalizó la Educación Chilena?</a:t>
            </a:r>
          </a:p>
        </p:txBody>
      </p:sp>
      <p:sp>
        <p:nvSpPr>
          <p:cNvPr id="3" name="Content Placeholder 2"/>
          <p:cNvSpPr>
            <a:spLocks noGrp="1"/>
          </p:cNvSpPr>
          <p:nvPr>
            <p:ph idx="4294967295"/>
          </p:nvPr>
        </p:nvSpPr>
        <p:spPr>
          <a:xfrm>
            <a:off x="381000" y="2214563"/>
            <a:ext cx="8458200" cy="3298825"/>
          </a:xfrm>
        </p:spPr>
        <p:txBody>
          <a:bodyPr>
            <a:normAutofit/>
          </a:bodyPr>
          <a:lstStyle/>
          <a:p>
            <a:pPr marL="361950" indent="-361950" algn="just">
              <a:lnSpc>
                <a:spcPct val="80000"/>
              </a:lnSpc>
              <a:spcBef>
                <a:spcPct val="50000"/>
              </a:spcBef>
              <a:buClr>
                <a:srgbClr val="CC0000"/>
              </a:buClr>
            </a:pPr>
            <a:r>
              <a:rPr lang="es-CL" sz="2000" smtClean="0">
                <a:effectLst>
                  <a:outerShdw blurRad="38100" dist="38100" dir="2700000" algn="tl">
                    <a:srgbClr val="C0C0C0"/>
                  </a:outerShdw>
                </a:effectLst>
                <a:latin typeface="Times New Roman" pitchFamily="18" charset="0"/>
              </a:rPr>
              <a:t>Entregando Subsidios a escuelas particulares (y luego incluso financiando su infraestructura), permitiéndoles </a:t>
            </a:r>
            <a:r>
              <a:rPr lang="es-CL" sz="2000" b="1" smtClean="0">
                <a:effectLst>
                  <a:outerShdw blurRad="38100" dist="38100" dir="2700000" algn="tl">
                    <a:srgbClr val="C0C0C0"/>
                  </a:outerShdw>
                </a:effectLst>
                <a:latin typeface="Times New Roman" pitchFamily="18" charset="0"/>
              </a:rPr>
              <a:t>Seleccionar</a:t>
            </a:r>
            <a:r>
              <a:rPr lang="es-CL" sz="2000" smtClean="0">
                <a:effectLst>
                  <a:outerShdw blurRad="38100" dist="38100" dir="2700000" algn="tl">
                    <a:srgbClr val="C0C0C0"/>
                  </a:outerShdw>
                </a:effectLst>
                <a:latin typeface="Times New Roman" pitchFamily="18" charset="0"/>
              </a:rPr>
              <a:t>, </a:t>
            </a:r>
            <a:r>
              <a:rPr lang="es-CL" sz="2000" b="1" smtClean="0">
                <a:effectLst>
                  <a:outerShdw blurRad="38100" dist="38100" dir="2700000" algn="tl">
                    <a:srgbClr val="C0C0C0"/>
                  </a:outerShdw>
                </a:effectLst>
                <a:latin typeface="Times New Roman" pitchFamily="18" charset="0"/>
              </a:rPr>
              <a:t>Lucrar</a:t>
            </a:r>
            <a:r>
              <a:rPr lang="es-CL" sz="2000" smtClean="0">
                <a:effectLst>
                  <a:outerShdw blurRad="38100" dist="38100" dir="2700000" algn="tl">
                    <a:srgbClr val="C0C0C0"/>
                  </a:outerShdw>
                </a:effectLst>
                <a:latin typeface="Times New Roman" pitchFamily="18" charset="0"/>
              </a:rPr>
              <a:t> y posteriormente (FICOM) </a:t>
            </a:r>
            <a:r>
              <a:rPr lang="es-CL" sz="2000" b="1" smtClean="0">
                <a:effectLst>
                  <a:outerShdw blurRad="38100" dist="38100" dir="2700000" algn="tl">
                    <a:srgbClr val="C0C0C0"/>
                  </a:outerShdw>
                </a:effectLst>
                <a:latin typeface="Times New Roman" pitchFamily="18" charset="0"/>
              </a:rPr>
              <a:t>Cobrar Aranceles</a:t>
            </a:r>
            <a:r>
              <a:rPr lang="es-CL" sz="2000" smtClean="0">
                <a:effectLst>
                  <a:outerShdw blurRad="38100" dist="38100" dir="2700000" algn="tl">
                    <a:srgbClr val="C0C0C0"/>
                  </a:outerShdw>
                </a:effectLst>
                <a:latin typeface="Times New Roman" pitchFamily="18" charset="0"/>
              </a:rPr>
              <a:t>.</a:t>
            </a:r>
          </a:p>
          <a:p>
            <a:pPr marL="361950" indent="-361950" algn="just">
              <a:lnSpc>
                <a:spcPct val="80000"/>
              </a:lnSpc>
              <a:spcBef>
                <a:spcPct val="50000"/>
              </a:spcBef>
              <a:buClr>
                <a:srgbClr val="CC0000"/>
              </a:buClr>
              <a:buFont typeface="Arial" charset="0"/>
              <a:buNone/>
            </a:pPr>
            <a:endParaRPr lang="es-CL" sz="2000" smtClean="0">
              <a:effectLst>
                <a:outerShdw blurRad="38100" dist="38100" dir="2700000" algn="tl">
                  <a:srgbClr val="C0C0C0"/>
                </a:outerShdw>
              </a:effectLst>
              <a:latin typeface="Times New Roman" pitchFamily="18" charset="0"/>
            </a:endParaRPr>
          </a:p>
          <a:p>
            <a:pPr marL="361950" indent="-361950" algn="just">
              <a:lnSpc>
                <a:spcPct val="80000"/>
              </a:lnSpc>
              <a:spcBef>
                <a:spcPct val="50000"/>
              </a:spcBef>
              <a:buClr>
                <a:srgbClr val="CC0000"/>
              </a:buClr>
            </a:pPr>
            <a:r>
              <a:rPr lang="es-CL" sz="2000" smtClean="0">
                <a:effectLst>
                  <a:outerShdw blurRad="38100" dist="38100" dir="2700000" algn="tl">
                    <a:srgbClr val="C0C0C0"/>
                  </a:outerShdw>
                </a:effectLst>
                <a:latin typeface="Times New Roman" pitchFamily="18" charset="0"/>
              </a:rPr>
              <a:t>Avanzando en </a:t>
            </a:r>
            <a:r>
              <a:rPr lang="es-CL" sz="2000" b="1" smtClean="0">
                <a:effectLst>
                  <a:outerShdw blurRad="38100" dist="38100" dir="2700000" algn="tl">
                    <a:srgbClr val="C0C0C0"/>
                  </a:outerShdw>
                </a:effectLst>
                <a:latin typeface="Times New Roman" pitchFamily="18" charset="0"/>
              </a:rPr>
              <a:t>Cobertura</a:t>
            </a:r>
            <a:r>
              <a:rPr lang="es-CL" sz="2000" smtClean="0">
                <a:effectLst>
                  <a:outerShdw blurRad="38100" dist="38100" dir="2700000" algn="tl">
                    <a:srgbClr val="C0C0C0"/>
                  </a:outerShdw>
                </a:effectLst>
                <a:latin typeface="Times New Roman" pitchFamily="18" charset="0"/>
              </a:rPr>
              <a:t> a través de las escuelas Particulares Subvencionadas (podría haber sido de otra forma).</a:t>
            </a:r>
          </a:p>
          <a:p>
            <a:pPr marL="361950" indent="-361950" algn="just">
              <a:lnSpc>
                <a:spcPct val="80000"/>
              </a:lnSpc>
              <a:spcBef>
                <a:spcPct val="50000"/>
              </a:spcBef>
              <a:buClr>
                <a:srgbClr val="CC0000"/>
              </a:buClr>
              <a:buFont typeface="Arial" charset="0"/>
              <a:buNone/>
            </a:pPr>
            <a:endParaRPr lang="es-CL" sz="2000" smtClean="0">
              <a:effectLst>
                <a:outerShdw blurRad="38100" dist="38100" dir="2700000" algn="tl">
                  <a:srgbClr val="C0C0C0"/>
                </a:outerShdw>
              </a:effectLst>
              <a:latin typeface="Times New Roman" pitchFamily="18" charset="0"/>
            </a:endParaRPr>
          </a:p>
          <a:p>
            <a:pPr marL="361950" indent="-361950" algn="just">
              <a:lnSpc>
                <a:spcPct val="80000"/>
              </a:lnSpc>
              <a:spcBef>
                <a:spcPct val="50000"/>
              </a:spcBef>
              <a:buClr>
                <a:srgbClr val="CC0000"/>
              </a:buClr>
            </a:pPr>
            <a:r>
              <a:rPr lang="es-CL" sz="2000" smtClean="0">
                <a:effectLst>
                  <a:outerShdw blurRad="38100" dist="38100" dir="2700000" algn="tl">
                    <a:srgbClr val="C0C0C0"/>
                  </a:outerShdw>
                </a:effectLst>
                <a:latin typeface="Times New Roman" pitchFamily="18" charset="0"/>
              </a:rPr>
              <a:t>Haciendo </a:t>
            </a:r>
            <a:r>
              <a:rPr lang="es-CL" sz="2000" b="1" smtClean="0">
                <a:effectLst>
                  <a:outerShdw blurRad="38100" dist="38100" dir="2700000" algn="tl">
                    <a:srgbClr val="C0C0C0"/>
                  </a:outerShdw>
                </a:effectLst>
                <a:latin typeface="Times New Roman" pitchFamily="18" charset="0"/>
              </a:rPr>
              <a:t>competir</a:t>
            </a:r>
            <a:r>
              <a:rPr lang="es-CL" sz="2000" smtClean="0">
                <a:effectLst>
                  <a:outerShdw blurRad="38100" dist="38100" dir="2700000" algn="tl">
                    <a:srgbClr val="C0C0C0"/>
                  </a:outerShdw>
                </a:effectLst>
                <a:latin typeface="Times New Roman" pitchFamily="18" charset="0"/>
              </a:rPr>
              <a:t> a Escuelas Municipales y Particulares Subvencionadas por recursos limitados, bajo la lógica del </a:t>
            </a:r>
            <a:r>
              <a:rPr lang="es-CL" sz="2000" b="1" smtClean="0">
                <a:effectLst>
                  <a:outerShdw blurRad="38100" dist="38100" dir="2700000" algn="tl">
                    <a:srgbClr val="C0C0C0"/>
                  </a:outerShdw>
                </a:effectLst>
                <a:latin typeface="Times New Roman" pitchFamily="18" charset="0"/>
              </a:rPr>
              <a:t>“chorreo” de la calidad</a:t>
            </a:r>
            <a:r>
              <a:rPr lang="es-CL" sz="2000" smtClean="0">
                <a:effectLst>
                  <a:outerShdw blurRad="38100" dist="38100" dir="2700000" algn="tl">
                    <a:srgbClr val="C0C0C0"/>
                  </a:outerShdw>
                </a:effectLst>
                <a:latin typeface="Times New Roman" pitchFamily="18" charset="0"/>
              </a:rPr>
              <a:t>.</a:t>
            </a:r>
          </a:p>
          <a:p>
            <a:pPr marL="361950" indent="-361950" algn="just">
              <a:lnSpc>
                <a:spcPct val="80000"/>
              </a:lnSpc>
              <a:spcBef>
                <a:spcPct val="50000"/>
              </a:spcBef>
              <a:buClr>
                <a:srgbClr val="CC0000"/>
              </a:buClr>
              <a:buFont typeface="Arial" charset="0"/>
              <a:buNone/>
            </a:pPr>
            <a:endParaRPr lang="es-CL" sz="2000" smtClean="0">
              <a:effectLst>
                <a:outerShdw blurRad="38100" dist="38100" dir="2700000" algn="tl">
                  <a:srgbClr val="C0C0C0"/>
                </a:outerShdw>
              </a:effectLst>
              <a:latin typeface="Times New Roman" pitchFamily="18" charset="0"/>
            </a:endParaRPr>
          </a:p>
          <a:p>
            <a:pPr marL="361950" indent="-361950" algn="just">
              <a:lnSpc>
                <a:spcPct val="80000"/>
              </a:lnSpc>
              <a:spcBef>
                <a:spcPct val="50000"/>
              </a:spcBef>
              <a:buClr>
                <a:srgbClr val="CC0000"/>
              </a:buClr>
            </a:pPr>
            <a:r>
              <a:rPr lang="es-CL" sz="2000" smtClean="0">
                <a:effectLst>
                  <a:outerShdw blurRad="38100" dist="38100" dir="2700000" algn="tl">
                    <a:srgbClr val="C0C0C0"/>
                  </a:outerShdw>
                </a:effectLst>
                <a:latin typeface="Times New Roman" pitchFamily="18" charset="0"/>
              </a:rPr>
              <a:t>Privilegiando la Asistencia (Vía </a:t>
            </a:r>
            <a:r>
              <a:rPr lang="es-CL" sz="2000" b="1" smtClean="0">
                <a:effectLst>
                  <a:outerShdw blurRad="38100" dist="38100" dir="2700000" algn="tl">
                    <a:srgbClr val="C0C0C0"/>
                  </a:outerShdw>
                </a:effectLst>
                <a:latin typeface="Times New Roman" pitchFamily="18" charset="0"/>
              </a:rPr>
              <a:t>Partnerships Public-Private</a:t>
            </a:r>
            <a:r>
              <a:rPr lang="es-CL" sz="2000" smtClean="0">
                <a:effectLst>
                  <a:outerShdw blurRad="38100" dist="38100" dir="2700000" algn="tl">
                    <a:srgbClr val="C0C0C0"/>
                  </a:outerShdw>
                </a:effectLst>
                <a:latin typeface="Times New Roman" pitchFamily="18" charset="0"/>
              </a:rPr>
              <a:t> (PPP)) por sobre un adecuado financiamiento. </a:t>
            </a:r>
          </a:p>
          <a:p>
            <a:pPr marL="361950" indent="-361950" algn="just">
              <a:lnSpc>
                <a:spcPct val="80000"/>
              </a:lnSpc>
              <a:spcBef>
                <a:spcPct val="50000"/>
              </a:spcBef>
              <a:buClr>
                <a:srgbClr val="CC0000"/>
              </a:buClr>
            </a:pPr>
            <a:endParaRPr lang="es-CL" sz="2000" smtClean="0">
              <a:effectLst>
                <a:outerShdw blurRad="38100" dist="38100" dir="2700000" algn="tl">
                  <a:srgbClr val="C0C0C0"/>
                </a:outerShdw>
              </a:effectLst>
              <a:latin typeface="Times New Roman" pitchFamily="18" charset="0"/>
            </a:endParaRPr>
          </a:p>
          <a:p>
            <a:pPr marL="361950" indent="-361950">
              <a:lnSpc>
                <a:spcPct val="80000"/>
              </a:lnSpc>
            </a:pPr>
            <a:endParaRPr lang="es-CL" sz="1600" smtClean="0">
              <a:solidFill>
                <a:srgbClr val="595959"/>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idx="4294967295"/>
          </p:nvPr>
        </p:nvSpPr>
        <p:spPr>
          <a:xfrm>
            <a:off x="381000" y="1268413"/>
            <a:ext cx="8458200" cy="746125"/>
          </a:xfrm>
        </p:spPr>
        <p:txBody>
          <a:bodyPr anchor="t"/>
          <a:lstStyle/>
          <a:p>
            <a:r>
              <a:rPr lang="es-CL" sz="2800" b="1" smtClean="0">
                <a:solidFill>
                  <a:srgbClr val="404040"/>
                </a:solidFill>
                <a:latin typeface="Times New Roman" pitchFamily="18" charset="0"/>
                <a:cs typeface="Arial" charset="0"/>
              </a:rPr>
              <a:t>Graves Consecuencias</a:t>
            </a:r>
          </a:p>
        </p:txBody>
      </p:sp>
      <p:sp>
        <p:nvSpPr>
          <p:cNvPr id="3" name="Content Placeholder 2"/>
          <p:cNvSpPr>
            <a:spLocks noGrp="1"/>
          </p:cNvSpPr>
          <p:nvPr>
            <p:ph idx="4294967295"/>
          </p:nvPr>
        </p:nvSpPr>
        <p:spPr>
          <a:xfrm>
            <a:off x="381000" y="2214563"/>
            <a:ext cx="8458200" cy="3298825"/>
          </a:xfrm>
        </p:spPr>
        <p:txBody>
          <a:bodyPr>
            <a:normAutofit/>
          </a:bodyPr>
          <a:lstStyle/>
          <a:p>
            <a:pPr marL="609600" indent="-609600" algn="just">
              <a:lnSpc>
                <a:spcPct val="80000"/>
              </a:lnSpc>
              <a:spcBef>
                <a:spcPct val="50000"/>
              </a:spcBef>
            </a:pPr>
            <a:r>
              <a:rPr lang="es-ES_tradnl" sz="2000" smtClean="0">
                <a:solidFill>
                  <a:srgbClr val="4D4D4D"/>
                </a:solidFill>
                <a:effectLst>
                  <a:outerShdw blurRad="38100" dist="38100" dir="2700000" algn="tl">
                    <a:srgbClr val="C0C0C0"/>
                  </a:outerShdw>
                </a:effectLst>
                <a:latin typeface="Times New Roman" pitchFamily="18" charset="0"/>
              </a:rPr>
              <a:t>Se redujo ostensiblemente la matrícula pública.</a:t>
            </a:r>
          </a:p>
          <a:p>
            <a:pPr marL="609600" indent="-609600" algn="just">
              <a:lnSpc>
                <a:spcPct val="80000"/>
              </a:lnSpc>
              <a:spcBef>
                <a:spcPct val="50000"/>
              </a:spcBef>
            </a:pPr>
            <a:r>
              <a:rPr lang="es-ES_tradnl" sz="2000" smtClean="0">
                <a:solidFill>
                  <a:srgbClr val="4D4D4D"/>
                </a:solidFill>
                <a:effectLst>
                  <a:outerShdw blurRad="38100" dist="38100" dir="2700000" algn="tl">
                    <a:srgbClr val="C0C0C0"/>
                  </a:outerShdw>
                </a:effectLst>
                <a:latin typeface="Times New Roman" pitchFamily="18" charset="0"/>
              </a:rPr>
              <a:t>Comunas endeudadas</a:t>
            </a:r>
          </a:p>
          <a:p>
            <a:pPr marL="609600" indent="-609600" algn="just">
              <a:lnSpc>
                <a:spcPct val="80000"/>
              </a:lnSpc>
              <a:spcBef>
                <a:spcPct val="50000"/>
              </a:spcBef>
            </a:pPr>
            <a:r>
              <a:rPr lang="es-ES_tradnl" sz="2000" smtClean="0">
                <a:solidFill>
                  <a:srgbClr val="4D4D4D"/>
                </a:solidFill>
                <a:effectLst>
                  <a:outerShdw blurRad="38100" dist="38100" dir="2700000" algn="tl">
                    <a:srgbClr val="C0C0C0"/>
                  </a:outerShdw>
                </a:effectLst>
                <a:latin typeface="Times New Roman" pitchFamily="18" charset="0"/>
              </a:rPr>
              <a:t>Altos niveles de Segregación escolar.</a:t>
            </a:r>
          </a:p>
          <a:p>
            <a:pPr marL="609600" indent="-609600" algn="just">
              <a:lnSpc>
                <a:spcPct val="80000"/>
              </a:lnSpc>
              <a:spcBef>
                <a:spcPct val="50000"/>
              </a:spcBef>
            </a:pPr>
            <a:r>
              <a:rPr lang="es-ES_tradnl" sz="2000" smtClean="0">
                <a:solidFill>
                  <a:srgbClr val="4D4D4D"/>
                </a:solidFill>
                <a:effectLst>
                  <a:outerShdw blurRad="38100" dist="38100" dir="2700000" algn="tl">
                    <a:srgbClr val="C0C0C0"/>
                  </a:outerShdw>
                </a:effectLst>
                <a:latin typeface="Times New Roman" pitchFamily="18" charset="0"/>
              </a:rPr>
              <a:t>Escasos avances en “Calidad” (Definición difusa y en disputa).</a:t>
            </a:r>
          </a:p>
          <a:p>
            <a:pPr marL="609600" indent="-609600" algn="just">
              <a:lnSpc>
                <a:spcPct val="80000"/>
              </a:lnSpc>
              <a:spcBef>
                <a:spcPct val="50000"/>
              </a:spcBef>
            </a:pPr>
            <a:r>
              <a:rPr lang="es-ES_tradnl" sz="2000" smtClean="0">
                <a:solidFill>
                  <a:srgbClr val="4D4D4D"/>
                </a:solidFill>
                <a:effectLst>
                  <a:outerShdw blurRad="38100" dist="38100" dir="2700000" algn="tl">
                    <a:srgbClr val="C0C0C0"/>
                  </a:outerShdw>
                </a:effectLst>
                <a:latin typeface="Times New Roman" pitchFamily="18" charset="0"/>
              </a:rPr>
              <a:t>Territorios sin planificación y sólo expuestos a incentivos de mercado.</a:t>
            </a:r>
          </a:p>
          <a:p>
            <a:pPr marL="609600" indent="-609600" algn="just">
              <a:lnSpc>
                <a:spcPct val="80000"/>
              </a:lnSpc>
              <a:spcBef>
                <a:spcPct val="50000"/>
              </a:spcBef>
            </a:pPr>
            <a:r>
              <a:rPr lang="es-ES_tradnl" sz="2000" smtClean="0">
                <a:solidFill>
                  <a:srgbClr val="4D4D4D"/>
                </a:solidFill>
                <a:effectLst>
                  <a:outerShdw blurRad="38100" dist="38100" dir="2700000" algn="tl">
                    <a:srgbClr val="C0C0C0"/>
                  </a:outerShdw>
                </a:effectLst>
                <a:latin typeface="Times New Roman" pitchFamily="18" charset="0"/>
              </a:rPr>
              <a:t>La Ruta de los 4 Estadios:</a:t>
            </a:r>
          </a:p>
          <a:p>
            <a:pPr marL="609600" indent="-609600" algn="just">
              <a:lnSpc>
                <a:spcPct val="80000"/>
              </a:lnSpc>
              <a:spcBef>
                <a:spcPct val="50000"/>
              </a:spcBef>
            </a:pPr>
            <a:endParaRPr lang="es-ES_tradnl" sz="2000" smtClean="0">
              <a:solidFill>
                <a:srgbClr val="4D4D4D"/>
              </a:solidFill>
              <a:effectLst>
                <a:outerShdw blurRad="38100" dist="38100" dir="2700000" algn="tl">
                  <a:srgbClr val="C0C0C0"/>
                </a:outerShdw>
              </a:effectLst>
              <a:latin typeface="Times New Roman" pitchFamily="18" charset="0"/>
            </a:endParaRPr>
          </a:p>
          <a:p>
            <a:pPr marL="609600" indent="-609600" algn="just">
              <a:lnSpc>
                <a:spcPct val="80000"/>
              </a:lnSpc>
              <a:spcBef>
                <a:spcPct val="50000"/>
              </a:spcBef>
              <a:buFont typeface="Arial" charset="0"/>
              <a:buAutoNum type="arabicParenR"/>
            </a:pPr>
            <a:r>
              <a:rPr lang="es-ES_tradnl" sz="1700" b="1" smtClean="0">
                <a:solidFill>
                  <a:schemeClr val="tx2"/>
                </a:solidFill>
                <a:effectLst>
                  <a:outerShdw blurRad="38100" dist="38100" dir="2700000" algn="tl">
                    <a:srgbClr val="C0C0C0"/>
                  </a:outerShdw>
                </a:effectLst>
                <a:latin typeface="Times New Roman" pitchFamily="18" charset="0"/>
              </a:rPr>
              <a:t>Sistema con un Pilar público y complemento privado (1981)</a:t>
            </a:r>
          </a:p>
          <a:p>
            <a:pPr marL="609600" indent="-609600" algn="just">
              <a:lnSpc>
                <a:spcPct val="80000"/>
              </a:lnSpc>
              <a:spcBef>
                <a:spcPct val="50000"/>
              </a:spcBef>
              <a:buFont typeface="Arial" charset="0"/>
              <a:buAutoNum type="arabicParenR"/>
            </a:pPr>
            <a:r>
              <a:rPr lang="es-ES_tradnl" sz="1700" b="1" smtClean="0">
                <a:solidFill>
                  <a:schemeClr val="tx2"/>
                </a:solidFill>
                <a:effectLst>
                  <a:outerShdw blurRad="38100" dist="38100" dir="2700000" algn="tl">
                    <a:srgbClr val="C0C0C0"/>
                  </a:outerShdw>
                </a:effectLst>
                <a:latin typeface="Times New Roman" pitchFamily="18" charset="0"/>
              </a:rPr>
              <a:t>Sistema Mixto con preponderancia de Educación Municipal (1990)</a:t>
            </a:r>
          </a:p>
          <a:p>
            <a:pPr marL="609600" indent="-609600" algn="just">
              <a:lnSpc>
                <a:spcPct val="80000"/>
              </a:lnSpc>
              <a:spcBef>
                <a:spcPct val="50000"/>
              </a:spcBef>
              <a:buFont typeface="Arial" charset="0"/>
              <a:buAutoNum type="arabicParenR"/>
            </a:pPr>
            <a:r>
              <a:rPr lang="es-ES_tradnl" sz="1700" b="1" smtClean="0">
                <a:solidFill>
                  <a:schemeClr val="tx2"/>
                </a:solidFill>
                <a:effectLst>
                  <a:outerShdw blurRad="38100" dist="38100" dir="2700000" algn="tl">
                    <a:srgbClr val="C0C0C0"/>
                  </a:outerShdw>
                </a:effectLst>
                <a:latin typeface="Times New Roman" pitchFamily="18" charset="0"/>
              </a:rPr>
              <a:t>Sistema Mixto con preponderancia de Educación Particular Subvencionada (2008)</a:t>
            </a:r>
          </a:p>
          <a:p>
            <a:pPr marL="609600" indent="-609600" algn="just">
              <a:lnSpc>
                <a:spcPct val="80000"/>
              </a:lnSpc>
              <a:spcBef>
                <a:spcPct val="50000"/>
              </a:spcBef>
              <a:buFont typeface="Arial" charset="0"/>
              <a:buAutoNum type="arabicParenR"/>
            </a:pPr>
            <a:r>
              <a:rPr lang="es-ES_tradnl" sz="1700" b="1" smtClean="0">
                <a:solidFill>
                  <a:schemeClr val="tx2"/>
                </a:solidFill>
                <a:effectLst>
                  <a:outerShdw blurRad="38100" dist="38100" dir="2700000" algn="tl">
                    <a:srgbClr val="C0C0C0"/>
                  </a:outerShdw>
                </a:effectLst>
                <a:latin typeface="Times New Roman" pitchFamily="18" charset="0"/>
              </a:rPr>
              <a:t>Sistema con un Pilar privado y complemento público (2012…)</a:t>
            </a:r>
            <a:endParaRPr lang="es-CL" sz="1700" b="1" smtClean="0">
              <a:solidFill>
                <a:schemeClr val="tx2"/>
              </a:solidFill>
              <a:effectLst>
                <a:outerShdw blurRad="38100" dist="38100" dir="2700000" algn="tl">
                  <a:srgbClr val="C0C0C0"/>
                </a:outerShdw>
              </a:effectLst>
              <a:latin typeface="Times New Roman" pitchFamily="18" charset="0"/>
            </a:endParaRPr>
          </a:p>
          <a:p>
            <a:pPr marL="609600" indent="-609600">
              <a:lnSpc>
                <a:spcPct val="80000"/>
              </a:lnSpc>
            </a:pPr>
            <a:endParaRPr lang="es-CL" sz="1700" b="1" smtClean="0">
              <a:solidFill>
                <a:schemeClr val="tx2"/>
              </a:solidFill>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3" name="Picture 5"/>
          <p:cNvPicPr>
            <a:picLocks noChangeAspect="1" noChangeArrowheads="1"/>
          </p:cNvPicPr>
          <p:nvPr/>
        </p:nvPicPr>
        <p:blipFill>
          <a:blip r:embed="rId2"/>
          <a:srcRect/>
          <a:stretch>
            <a:fillRect/>
          </a:stretch>
        </p:blipFill>
        <p:spPr bwMode="auto">
          <a:xfrm>
            <a:off x="468313" y="1557338"/>
            <a:ext cx="8351837" cy="453548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8" name="Picture 4"/>
          <p:cNvPicPr>
            <a:picLocks noChangeAspect="1" noChangeArrowheads="1"/>
          </p:cNvPicPr>
          <p:nvPr/>
        </p:nvPicPr>
        <p:blipFill>
          <a:blip r:embed="rId2"/>
          <a:srcRect/>
          <a:stretch>
            <a:fillRect/>
          </a:stretch>
        </p:blipFill>
        <p:spPr bwMode="auto">
          <a:xfrm>
            <a:off x="468313" y="1700213"/>
            <a:ext cx="8351837" cy="439261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3" name="Picture 5"/>
          <p:cNvPicPr>
            <a:picLocks noChangeAspect="1" noChangeArrowheads="1"/>
          </p:cNvPicPr>
          <p:nvPr/>
        </p:nvPicPr>
        <p:blipFill>
          <a:blip r:embed="rId2"/>
          <a:srcRect/>
          <a:stretch>
            <a:fillRect/>
          </a:stretch>
        </p:blipFill>
        <p:spPr bwMode="auto">
          <a:xfrm>
            <a:off x="0" y="1196975"/>
            <a:ext cx="9144000" cy="56610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7" name="Picture 5"/>
          <p:cNvPicPr>
            <a:picLocks noChangeAspect="1" noChangeArrowheads="1"/>
          </p:cNvPicPr>
          <p:nvPr/>
        </p:nvPicPr>
        <p:blipFill>
          <a:blip r:embed="rId2"/>
          <a:srcRect/>
          <a:stretch>
            <a:fillRect/>
          </a:stretch>
        </p:blipFill>
        <p:spPr bwMode="auto">
          <a:xfrm>
            <a:off x="-180975" y="1120775"/>
            <a:ext cx="9505950" cy="59086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idx="4294967295"/>
          </p:nvPr>
        </p:nvSpPr>
        <p:spPr>
          <a:xfrm>
            <a:off x="381000" y="1468438"/>
            <a:ext cx="8458200" cy="746125"/>
          </a:xfrm>
        </p:spPr>
        <p:txBody>
          <a:bodyPr anchor="t"/>
          <a:lstStyle/>
          <a:p>
            <a:r>
              <a:rPr lang="es-CL" sz="2800" b="1" smtClean="0">
                <a:solidFill>
                  <a:srgbClr val="404040"/>
                </a:solidFill>
                <a:latin typeface="Times New Roman" pitchFamily="18" charset="0"/>
                <a:cs typeface="Arial" charset="0"/>
              </a:rPr>
              <a:t>¿Y si Desmunicipalizamos hoy?</a:t>
            </a:r>
          </a:p>
        </p:txBody>
      </p:sp>
      <p:sp>
        <p:nvSpPr>
          <p:cNvPr id="3" name="Content Placeholder 2"/>
          <p:cNvSpPr>
            <a:spLocks noGrp="1"/>
          </p:cNvSpPr>
          <p:nvPr>
            <p:ph idx="4294967295"/>
          </p:nvPr>
        </p:nvSpPr>
        <p:spPr>
          <a:xfrm>
            <a:off x="381000" y="2636838"/>
            <a:ext cx="8458200" cy="3529012"/>
          </a:xfrm>
        </p:spPr>
        <p:txBody>
          <a:bodyPr>
            <a:normAutofit/>
          </a:bodyPr>
          <a:lstStyle/>
          <a:p>
            <a:pPr marL="361950" indent="-361950" algn="just">
              <a:lnSpc>
                <a:spcPct val="80000"/>
              </a:lnSpc>
              <a:spcBef>
                <a:spcPct val="50000"/>
              </a:spcBef>
            </a:pPr>
            <a:r>
              <a:rPr lang="es-ES_tradnl" sz="2000" smtClean="0">
                <a:solidFill>
                  <a:srgbClr val="4D4D4D"/>
                </a:solidFill>
                <a:effectLst>
                  <a:outerShdw blurRad="38100" dist="38100" dir="2700000" algn="tl">
                    <a:srgbClr val="C0C0C0"/>
                  </a:outerShdw>
                </a:effectLst>
                <a:latin typeface="Times New Roman" pitchFamily="18" charset="0"/>
              </a:rPr>
              <a:t>Durante el período de transición, la matrícula originalmente pública seguirá cayendo pasando a ser </a:t>
            </a:r>
            <a:r>
              <a:rPr lang="es-ES_tradnl" sz="2000" b="1" smtClean="0">
                <a:solidFill>
                  <a:srgbClr val="4D4D4D"/>
                </a:solidFill>
                <a:effectLst>
                  <a:outerShdw blurRad="38100" dist="38100" dir="2700000" algn="tl">
                    <a:srgbClr val="C0C0C0"/>
                  </a:outerShdw>
                </a:effectLst>
                <a:latin typeface="Times New Roman" pitchFamily="18" charset="0"/>
              </a:rPr>
              <a:t>no más de 1/3 de la matrícula total</a:t>
            </a:r>
            <a:r>
              <a:rPr lang="es-ES_tradnl" sz="2000" smtClean="0">
                <a:solidFill>
                  <a:srgbClr val="4D4D4D"/>
                </a:solidFill>
                <a:effectLst>
                  <a:outerShdw blurRad="38100" dist="38100" dir="2700000" algn="tl">
                    <a:srgbClr val="C0C0C0"/>
                  </a:outerShdw>
                </a:effectLst>
                <a:latin typeface="Times New Roman" pitchFamily="18" charset="0"/>
              </a:rPr>
              <a:t>. </a:t>
            </a:r>
          </a:p>
          <a:p>
            <a:pPr marL="361950" indent="-361950" algn="just">
              <a:lnSpc>
                <a:spcPct val="80000"/>
              </a:lnSpc>
              <a:spcBef>
                <a:spcPct val="50000"/>
              </a:spcBef>
            </a:pPr>
            <a:endParaRPr lang="es-ES_tradnl" sz="2000" smtClean="0">
              <a:solidFill>
                <a:srgbClr val="4D4D4D"/>
              </a:solidFill>
              <a:effectLst>
                <a:outerShdw blurRad="38100" dist="38100" dir="2700000" algn="tl">
                  <a:srgbClr val="C0C0C0"/>
                </a:outerShdw>
              </a:effectLst>
              <a:latin typeface="Times New Roman" pitchFamily="18" charset="0"/>
            </a:endParaRPr>
          </a:p>
          <a:p>
            <a:pPr marL="361950" indent="-361950" algn="just">
              <a:lnSpc>
                <a:spcPct val="80000"/>
              </a:lnSpc>
              <a:spcBef>
                <a:spcPct val="50000"/>
              </a:spcBef>
            </a:pPr>
            <a:r>
              <a:rPr lang="es-ES_tradnl" sz="2000" smtClean="0">
                <a:solidFill>
                  <a:srgbClr val="4D4D4D"/>
                </a:solidFill>
                <a:effectLst>
                  <a:outerShdw blurRad="38100" dist="38100" dir="2700000" algn="tl">
                    <a:srgbClr val="C0C0C0"/>
                  </a:outerShdw>
                </a:effectLst>
                <a:latin typeface="Times New Roman" pitchFamily="18" charset="0"/>
              </a:rPr>
              <a:t>La antigua Educación Municipal se terminará de transformar en una especie de </a:t>
            </a:r>
            <a:r>
              <a:rPr lang="es-ES_tradnl" sz="2000" b="1" smtClean="0">
                <a:solidFill>
                  <a:srgbClr val="4D4D4D"/>
                </a:solidFill>
                <a:effectLst>
                  <a:outerShdw blurRad="38100" dist="38100" dir="2700000" algn="tl">
                    <a:srgbClr val="C0C0C0"/>
                  </a:outerShdw>
                </a:effectLst>
                <a:latin typeface="Times New Roman" pitchFamily="18" charset="0"/>
              </a:rPr>
              <a:t>Reformatorio </a:t>
            </a:r>
            <a:r>
              <a:rPr lang="es-ES_tradnl" sz="2000" smtClean="0">
                <a:solidFill>
                  <a:srgbClr val="4D4D4D"/>
                </a:solidFill>
                <a:effectLst>
                  <a:outerShdw blurRad="38100" dist="38100" dir="2700000" algn="tl">
                    <a:srgbClr val="C0C0C0"/>
                  </a:outerShdw>
                </a:effectLst>
                <a:latin typeface="Times New Roman" pitchFamily="18" charset="0"/>
              </a:rPr>
              <a:t>en donde asisten los </a:t>
            </a:r>
            <a:r>
              <a:rPr lang="es-ES_tradnl" sz="2000" b="1" smtClean="0">
                <a:solidFill>
                  <a:srgbClr val="4D4D4D"/>
                </a:solidFill>
                <a:effectLst>
                  <a:outerShdw blurRad="38100" dist="38100" dir="2700000" algn="tl">
                    <a:srgbClr val="C0C0C0"/>
                  </a:outerShdw>
                </a:effectLst>
                <a:latin typeface="Times New Roman" pitchFamily="18" charset="0"/>
              </a:rPr>
              <a:t>alumnos con mayores necesidades educativas y no seleccionados en las otras escuelas.</a:t>
            </a:r>
          </a:p>
          <a:p>
            <a:pPr marL="361950" indent="-361950" algn="just">
              <a:lnSpc>
                <a:spcPct val="80000"/>
              </a:lnSpc>
              <a:spcBef>
                <a:spcPct val="50000"/>
              </a:spcBef>
            </a:pPr>
            <a:endParaRPr lang="es-ES_tradnl" sz="2000" smtClean="0">
              <a:solidFill>
                <a:srgbClr val="4D4D4D"/>
              </a:solidFill>
              <a:effectLst>
                <a:outerShdw blurRad="38100" dist="38100" dir="2700000" algn="tl">
                  <a:srgbClr val="C0C0C0"/>
                </a:outerShdw>
              </a:effectLst>
              <a:latin typeface="Times New Roman" pitchFamily="18" charset="0"/>
            </a:endParaRPr>
          </a:p>
          <a:p>
            <a:pPr marL="361950" indent="-361950" algn="just">
              <a:lnSpc>
                <a:spcPct val="80000"/>
              </a:lnSpc>
              <a:spcBef>
                <a:spcPct val="50000"/>
              </a:spcBef>
            </a:pPr>
            <a:r>
              <a:rPr lang="es-CL" sz="2000" smtClean="0">
                <a:effectLst>
                  <a:outerShdw blurRad="38100" dist="38100" dir="2700000" algn="tl">
                    <a:srgbClr val="C0C0C0"/>
                  </a:outerShdw>
                </a:effectLst>
                <a:latin typeface="Times New Roman" pitchFamily="18" charset="0"/>
              </a:rPr>
              <a:t>Invirtiendo los recursos suficientes (más subvención) pasará a ser un </a:t>
            </a:r>
            <a:r>
              <a:rPr lang="es-CL" sz="2000" b="1" smtClean="0">
                <a:effectLst>
                  <a:outerShdw blurRad="38100" dist="38100" dir="2700000" algn="tl">
                    <a:srgbClr val="C0C0C0"/>
                  </a:outerShdw>
                </a:effectLst>
                <a:latin typeface="Times New Roman" pitchFamily="18" charset="0"/>
              </a:rPr>
              <a:t>Reformatorio decente.</a:t>
            </a:r>
          </a:p>
          <a:p>
            <a:pPr marL="361950" indent="-361950">
              <a:lnSpc>
                <a:spcPct val="80000"/>
              </a:lnSpc>
            </a:pPr>
            <a:endParaRPr lang="es-CL" sz="1600" smtClean="0">
              <a:solidFill>
                <a:srgbClr val="595959"/>
              </a:solidFill>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3800</TotalTime>
  <Words>1793</Words>
  <Application>Microsoft Macintosh PowerPoint</Application>
  <PresentationFormat>Presentación en pantalla (4:3)</PresentationFormat>
  <Paragraphs>99</Paragraphs>
  <Slides>15</Slides>
  <Notes>5</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Tema de Office</vt:lpstr>
      <vt:lpstr>Seminario: “Fortalecer la Educación Pública ¿de qué estamos hablando?”    </vt:lpstr>
      <vt:lpstr>¿Cómo se municipalizó la Educación Chilena?</vt:lpstr>
      <vt:lpstr>¿Cómo se municipalizó la Educación Chilena?</vt:lpstr>
      <vt:lpstr>Graves Consecuencias</vt:lpstr>
      <vt:lpstr>Diapositiva 5</vt:lpstr>
      <vt:lpstr>Diapositiva 6</vt:lpstr>
      <vt:lpstr>Diapositiva 7</vt:lpstr>
      <vt:lpstr>Diapositiva 8</vt:lpstr>
      <vt:lpstr>¿Y si Desmunicipalizamos hoy?</vt:lpstr>
      <vt:lpstr>¿Y si Desmunicipalizamos transformando los aspectos fundacionales del Sistema Educativo?</vt:lpstr>
      <vt:lpstr>1.- La Educación es un Derecho Humano y no un “bien de consumo” (Protocolo Facultativo del PIDESC, Dic 2008). El Estado debe Respetar, Proteger y Garantizar el Dº a la Educación bajo la tríada de la Obligatoriedad, Universalidad y Gratuidad.</vt:lpstr>
      <vt:lpstr>4.- Para acortar las brechas históricas, corrientes y de cualificación del sistema, inevitable y urgentemente se requiere una Reforma Tributaria focalizada en los impuestos directos a las empresas y eliminar exenciones tributarias a los más ricos. </vt:lpstr>
      <vt:lpstr>5.- Desmunicipalizar cambiando el Sistema de Financiamiento. Implica eliminación acelerada del FICOM y reestructuración de la subvención por asistencia. Esquema de Financiamiento Basal por Tamaño Escuela, Aula y condiciones difíciles.</vt:lpstr>
      <vt:lpstr>8.- Desmunicipalizar con Planificación Territorial. En todas las comunas/provincias del país deberían existir escuelas públicas suficientes en línea con el esquema de las 4A</vt:lpstr>
      <vt:lpstr>10.- Un nuevo modelo de administración podría ser a través de Corporaciones Provinciales/Comunales de Derecho Público financiadas adecuadamente con dependencia Regional (Modelo Federal de Brasil y Argentina) y giro único. El Estado coordina fiscalización, diseño currículum y evaluación a través de sus brazos regionales.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Camila Doñas Cofré</dc:creator>
  <cp:lastModifiedBy>PC</cp:lastModifiedBy>
  <cp:revision>144</cp:revision>
  <dcterms:created xsi:type="dcterms:W3CDTF">2010-06-07T21:24:56Z</dcterms:created>
  <dcterms:modified xsi:type="dcterms:W3CDTF">2011-09-06T18:22:42Z</dcterms:modified>
</cp:coreProperties>
</file>